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6" r:id="rId3"/>
  </p:sldIdLst>
  <p:sldSz cx="8636000" cy="11880850"/>
  <p:notesSz cx="8636000" cy="11880850"/>
  <p:defaultTextStyle>
    <a:defPPr>
      <a:defRPr lang="ja-JP"/>
    </a:defPPr>
    <a:lvl1pPr marL="0" algn="l" defTabSz="913929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6963" algn="l" defTabSz="913929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3929" algn="l" defTabSz="913929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0892" algn="l" defTabSz="913929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7857" algn="l" defTabSz="913929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4820" algn="l" defTabSz="913929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1784" algn="l" defTabSz="913929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198749" algn="l" defTabSz="913929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5712" algn="l" defTabSz="913929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2316" y="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48176" y="3683065"/>
            <a:ext cx="73459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96352" y="6653279"/>
            <a:ext cx="604964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32120" y="2732599"/>
            <a:ext cx="375942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450813" y="2732599"/>
            <a:ext cx="375942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024738" y="810624"/>
            <a:ext cx="4212590" cy="309245"/>
          </a:xfrm>
          <a:custGeom>
            <a:avLst/>
            <a:gdLst/>
            <a:ahLst/>
            <a:cxnLst/>
            <a:rect l="l" t="t" r="r" b="b"/>
            <a:pathLst>
              <a:path w="4212590" h="309244">
                <a:moveTo>
                  <a:pt x="4176001" y="0"/>
                </a:moveTo>
                <a:lnTo>
                  <a:pt x="36004" y="0"/>
                </a:lnTo>
                <a:lnTo>
                  <a:pt x="22025" y="2839"/>
                </a:lnTo>
                <a:lnTo>
                  <a:pt x="10577" y="10571"/>
                </a:lnTo>
                <a:lnTo>
                  <a:pt x="2841" y="22015"/>
                </a:lnTo>
                <a:lnTo>
                  <a:pt x="0" y="35991"/>
                </a:lnTo>
                <a:lnTo>
                  <a:pt x="0" y="273189"/>
                </a:lnTo>
                <a:lnTo>
                  <a:pt x="2841" y="287168"/>
                </a:lnTo>
                <a:lnTo>
                  <a:pt x="10577" y="298616"/>
                </a:lnTo>
                <a:lnTo>
                  <a:pt x="22025" y="306352"/>
                </a:lnTo>
                <a:lnTo>
                  <a:pt x="36004" y="309194"/>
                </a:lnTo>
                <a:lnTo>
                  <a:pt x="4176001" y="309194"/>
                </a:lnTo>
                <a:lnTo>
                  <a:pt x="4189979" y="306352"/>
                </a:lnTo>
                <a:lnTo>
                  <a:pt x="4201428" y="298616"/>
                </a:lnTo>
                <a:lnTo>
                  <a:pt x="4209164" y="287168"/>
                </a:lnTo>
                <a:lnTo>
                  <a:pt x="4212005" y="273189"/>
                </a:lnTo>
                <a:lnTo>
                  <a:pt x="4212005" y="35991"/>
                </a:lnTo>
                <a:lnTo>
                  <a:pt x="4209164" y="22015"/>
                </a:lnTo>
                <a:lnTo>
                  <a:pt x="4201428" y="10571"/>
                </a:lnTo>
                <a:lnTo>
                  <a:pt x="4189979" y="2839"/>
                </a:lnTo>
                <a:lnTo>
                  <a:pt x="4176001" y="0"/>
                </a:lnTo>
                <a:close/>
              </a:path>
            </a:pathLst>
          </a:custGeom>
          <a:solidFill>
            <a:srgbClr val="FFD100"/>
          </a:solidFill>
        </p:spPr>
        <p:txBody>
          <a:bodyPr wrap="square" lIns="0" tIns="0" rIns="0" bIns="0" rtlCol="0"/>
          <a:lstStyle/>
          <a:p>
            <a:endParaRPr sz="1471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2117" y="475237"/>
            <a:ext cx="777811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32117" y="2732599"/>
            <a:ext cx="777811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938399" y="11049191"/>
            <a:ext cx="2765552" cy="280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32121" y="11049191"/>
            <a:ext cx="1987739" cy="280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222496" y="11049191"/>
            <a:ext cx="1987739" cy="280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9">
        <a:defRPr>
          <a:latin typeface="+mn-lt"/>
          <a:ea typeface="+mn-ea"/>
          <a:cs typeface="+mn-cs"/>
        </a:defRPr>
      </a:lvl2pPr>
      <a:lvl3pPr marL="914418">
        <a:defRPr>
          <a:latin typeface="+mn-lt"/>
          <a:ea typeface="+mn-ea"/>
          <a:cs typeface="+mn-cs"/>
        </a:defRPr>
      </a:lvl3pPr>
      <a:lvl4pPr marL="1371628">
        <a:defRPr>
          <a:latin typeface="+mn-lt"/>
          <a:ea typeface="+mn-ea"/>
          <a:cs typeface="+mn-cs"/>
        </a:defRPr>
      </a:lvl4pPr>
      <a:lvl5pPr marL="1828837">
        <a:defRPr>
          <a:latin typeface="+mn-lt"/>
          <a:ea typeface="+mn-ea"/>
          <a:cs typeface="+mn-cs"/>
        </a:defRPr>
      </a:lvl5pPr>
      <a:lvl6pPr marL="2286046">
        <a:defRPr>
          <a:latin typeface="+mn-lt"/>
          <a:ea typeface="+mn-ea"/>
          <a:cs typeface="+mn-cs"/>
        </a:defRPr>
      </a:lvl6pPr>
      <a:lvl7pPr marL="2743255">
        <a:defRPr>
          <a:latin typeface="+mn-lt"/>
          <a:ea typeface="+mn-ea"/>
          <a:cs typeface="+mn-cs"/>
        </a:defRPr>
      </a:lvl7pPr>
      <a:lvl8pPr marL="3200464">
        <a:defRPr>
          <a:latin typeface="+mn-lt"/>
          <a:ea typeface="+mn-ea"/>
          <a:cs typeface="+mn-cs"/>
        </a:defRPr>
      </a:lvl8pPr>
      <a:lvl9pPr marL="3657674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9">
        <a:defRPr>
          <a:latin typeface="+mn-lt"/>
          <a:ea typeface="+mn-ea"/>
          <a:cs typeface="+mn-cs"/>
        </a:defRPr>
      </a:lvl2pPr>
      <a:lvl3pPr marL="914418">
        <a:defRPr>
          <a:latin typeface="+mn-lt"/>
          <a:ea typeface="+mn-ea"/>
          <a:cs typeface="+mn-cs"/>
        </a:defRPr>
      </a:lvl3pPr>
      <a:lvl4pPr marL="1371628">
        <a:defRPr>
          <a:latin typeface="+mn-lt"/>
          <a:ea typeface="+mn-ea"/>
          <a:cs typeface="+mn-cs"/>
        </a:defRPr>
      </a:lvl4pPr>
      <a:lvl5pPr marL="1828837">
        <a:defRPr>
          <a:latin typeface="+mn-lt"/>
          <a:ea typeface="+mn-ea"/>
          <a:cs typeface="+mn-cs"/>
        </a:defRPr>
      </a:lvl5pPr>
      <a:lvl6pPr marL="2286046">
        <a:defRPr>
          <a:latin typeface="+mn-lt"/>
          <a:ea typeface="+mn-ea"/>
          <a:cs typeface="+mn-cs"/>
        </a:defRPr>
      </a:lvl6pPr>
      <a:lvl7pPr marL="2743255">
        <a:defRPr>
          <a:latin typeface="+mn-lt"/>
          <a:ea typeface="+mn-ea"/>
          <a:cs typeface="+mn-cs"/>
        </a:defRPr>
      </a:lvl7pPr>
      <a:lvl8pPr marL="3200464">
        <a:defRPr>
          <a:latin typeface="+mn-lt"/>
          <a:ea typeface="+mn-ea"/>
          <a:cs typeface="+mn-cs"/>
        </a:defRPr>
      </a:lvl8pPr>
      <a:lvl9pPr marL="3657674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jp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jp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hyperlink" Target="https://help.drv.sjnk.jp/" TargetMode="External"/><Relationship Id="rId18" Type="http://schemas.openxmlformats.org/officeDocument/2006/relationships/image" Target="../media/image36.png"/><Relationship Id="rId26" Type="http://schemas.openxmlformats.org/officeDocument/2006/relationships/image" Target="../media/image43.png"/><Relationship Id="rId3" Type="http://schemas.openxmlformats.org/officeDocument/2006/relationships/image" Target="../media/image23.png"/><Relationship Id="rId21" Type="http://schemas.openxmlformats.org/officeDocument/2006/relationships/image" Target="../media/image39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35.png"/><Relationship Id="rId25" Type="http://schemas.openxmlformats.org/officeDocument/2006/relationships/hyperlink" Target="http://www.sompo-japan.co.jp/contact/" TargetMode="External"/><Relationship Id="rId2" Type="http://schemas.openxmlformats.org/officeDocument/2006/relationships/hyperlink" Target="http://www.sompo-japan.co.jp/" TargetMode="External"/><Relationship Id="rId16" Type="http://schemas.openxmlformats.org/officeDocument/2006/relationships/image" Target="../media/image34.png"/><Relationship Id="rId20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24" Type="http://schemas.openxmlformats.org/officeDocument/2006/relationships/image" Target="../media/image42.png"/><Relationship Id="rId5" Type="http://schemas.openxmlformats.org/officeDocument/2006/relationships/image" Target="../media/image25.png"/><Relationship Id="rId15" Type="http://schemas.openxmlformats.org/officeDocument/2006/relationships/image" Target="../media/image33.png"/><Relationship Id="rId23" Type="http://schemas.openxmlformats.org/officeDocument/2006/relationships/image" Target="../media/image41.png"/><Relationship Id="rId10" Type="http://schemas.openxmlformats.org/officeDocument/2006/relationships/image" Target="../media/image30.png"/><Relationship Id="rId19" Type="http://schemas.openxmlformats.org/officeDocument/2006/relationships/image" Target="../media/image37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hyperlink" Target="http://www.sompo-japan.jp/" TargetMode="External"/><Relationship Id="rId22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正方形/長方形 15"/>
          <p:cNvSpPr/>
          <p:nvPr/>
        </p:nvSpPr>
        <p:spPr>
          <a:xfrm>
            <a:off x="2941686" y="668938"/>
            <a:ext cx="4662777" cy="4820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431800" y="377825"/>
            <a:ext cx="7772400" cy="11136320"/>
            <a:chOff x="431800" y="377825"/>
            <a:chExt cx="7772400" cy="11136320"/>
          </a:xfrm>
        </p:grpSpPr>
        <p:sp>
          <p:nvSpPr>
            <p:cNvPr id="12" name="正方形/長方形 11"/>
            <p:cNvSpPr/>
            <p:nvPr/>
          </p:nvSpPr>
          <p:spPr>
            <a:xfrm>
              <a:off x="431800" y="6455294"/>
              <a:ext cx="2498232" cy="310830"/>
            </a:xfrm>
            <a:prstGeom prst="rect">
              <a:avLst/>
            </a:prstGeom>
            <a:solidFill>
              <a:srgbClr val="8DC6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正方形/長方形 9"/>
            <p:cNvSpPr/>
            <p:nvPr/>
          </p:nvSpPr>
          <p:spPr>
            <a:xfrm>
              <a:off x="2991048" y="6455294"/>
              <a:ext cx="2485109" cy="310830"/>
            </a:xfrm>
            <a:prstGeom prst="rect">
              <a:avLst/>
            </a:prstGeom>
            <a:solidFill>
              <a:srgbClr val="FFDA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24" name="グループ化 123"/>
            <p:cNvGrpSpPr/>
            <p:nvPr/>
          </p:nvGrpSpPr>
          <p:grpSpPr>
            <a:xfrm>
              <a:off x="437940" y="377825"/>
              <a:ext cx="7766260" cy="11136320"/>
              <a:chOff x="755497" y="817066"/>
              <a:chExt cx="7299922" cy="10328803"/>
            </a:xfrm>
          </p:grpSpPr>
          <p:sp>
            <p:nvSpPr>
              <p:cNvPr id="2" name="object 2"/>
              <p:cNvSpPr txBox="1"/>
              <p:nvPr/>
            </p:nvSpPr>
            <p:spPr>
              <a:xfrm>
                <a:off x="1255092" y="6490577"/>
                <a:ext cx="1348740" cy="173060"/>
              </a:xfrm>
              <a:prstGeom prst="rect">
                <a:avLst/>
              </a:prstGeom>
            </p:spPr>
            <p:txBody>
              <a:bodyPr vert="horz" wrap="square" lIns="0" tIns="17145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35"/>
                  </a:spcBef>
                </a:pPr>
                <a:r>
                  <a:rPr sz="1100" b="1" spc="6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運</a:t>
                </a:r>
                <a:r>
                  <a:rPr sz="1100" b="1" spc="4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転</a:t>
                </a:r>
                <a:r>
                  <a:rPr sz="1100" b="1" spc="2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中</a:t>
                </a:r>
                <a:r>
                  <a:rPr sz="1100" b="1" spc="-1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の</a:t>
                </a:r>
                <a:r>
                  <a:rPr sz="1100" b="1" spc="-6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サ</a:t>
                </a:r>
                <a:r>
                  <a:rPr sz="1100" b="1" spc="-114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ポ</a:t>
                </a:r>
                <a:r>
                  <a:rPr sz="1100" b="1" spc="-17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ー</a:t>
                </a:r>
                <a:r>
                  <a:rPr sz="1100" b="1" spc="-9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ト</a:t>
                </a:r>
                <a:r>
                  <a:rPr sz="1100" b="1" spc="-2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機</a:t>
                </a:r>
                <a:r>
                  <a:rPr sz="1100" b="1" spc="3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能</a:t>
                </a:r>
                <a:endParaRPr sz="1100" b="1" dirty="0"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</p:txBody>
          </p:sp>
          <p:sp>
            <p:nvSpPr>
              <p:cNvPr id="3" name="object 3"/>
              <p:cNvSpPr txBox="1"/>
              <p:nvPr/>
            </p:nvSpPr>
            <p:spPr>
              <a:xfrm>
                <a:off x="3433556" y="6490577"/>
                <a:ext cx="1861820" cy="173060"/>
              </a:xfrm>
              <a:prstGeom prst="rect">
                <a:avLst/>
              </a:prstGeom>
            </p:spPr>
            <p:txBody>
              <a:bodyPr vert="horz" wrap="square" lIns="0" tIns="17145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35"/>
                  </a:spcBef>
                </a:pPr>
                <a:r>
                  <a:rPr sz="1100" b="1" spc="-5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も</a:t>
                </a:r>
                <a:r>
                  <a:rPr sz="1100" b="1" spc="1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し</a:t>
                </a:r>
                <a:r>
                  <a:rPr sz="1100" b="1" spc="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も</a:t>
                </a:r>
                <a:r>
                  <a:rPr sz="1100" b="1" spc="3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の</a:t>
                </a:r>
                <a:r>
                  <a:rPr sz="1100" b="1" spc="4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時</a:t>
                </a:r>
                <a:r>
                  <a:rPr sz="1100" b="1" spc="3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の</a:t>
                </a:r>
                <a:r>
                  <a:rPr sz="1100" b="1" spc="-3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事</a:t>
                </a:r>
                <a:r>
                  <a:rPr sz="1100" b="1" spc="-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故</a:t>
                </a:r>
                <a:r>
                  <a:rPr sz="1100" b="1" spc="-5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対応</a:t>
                </a:r>
                <a:r>
                  <a:rPr sz="1100" b="1" spc="-6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サ</a:t>
                </a:r>
                <a:r>
                  <a:rPr sz="1100" b="1" spc="-114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ポ</a:t>
                </a:r>
                <a:r>
                  <a:rPr sz="1100" b="1" spc="-17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ート</a:t>
                </a:r>
                <a:endParaRPr sz="1100" b="1" dirty="0"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</p:txBody>
          </p:sp>
          <p:sp>
            <p:nvSpPr>
              <p:cNvPr id="4" name="object 4"/>
              <p:cNvSpPr/>
              <p:nvPr/>
            </p:nvSpPr>
            <p:spPr>
              <a:xfrm>
                <a:off x="755497" y="5273966"/>
                <a:ext cx="2342451" cy="1179880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5" name="object 5"/>
              <p:cNvSpPr/>
              <p:nvPr/>
            </p:nvSpPr>
            <p:spPr>
              <a:xfrm>
                <a:off x="3148736" y="5273966"/>
                <a:ext cx="2342451" cy="1179880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5541988" y="5273966"/>
                <a:ext cx="2342464" cy="1179880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5541988" y="6453847"/>
                <a:ext cx="2342515" cy="288290"/>
              </a:xfrm>
              <a:custGeom>
                <a:avLst/>
                <a:gdLst/>
                <a:ahLst/>
                <a:cxnLst/>
                <a:rect l="l" t="t" r="r" b="b"/>
                <a:pathLst>
                  <a:path w="2342515" h="288290">
                    <a:moveTo>
                      <a:pt x="2342451" y="0"/>
                    </a:moveTo>
                    <a:lnTo>
                      <a:pt x="0" y="0"/>
                    </a:lnTo>
                    <a:lnTo>
                      <a:pt x="0" y="287997"/>
                    </a:lnTo>
                    <a:lnTo>
                      <a:pt x="2342451" y="287997"/>
                    </a:lnTo>
                    <a:lnTo>
                      <a:pt x="2342451" y="0"/>
                    </a:lnTo>
                    <a:close/>
                  </a:path>
                </a:pathLst>
              </a:custGeom>
              <a:solidFill>
                <a:srgbClr val="F7941D"/>
              </a:solid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8" name="object 8"/>
              <p:cNvSpPr txBox="1"/>
              <p:nvPr/>
            </p:nvSpPr>
            <p:spPr>
              <a:xfrm>
                <a:off x="6051369" y="6498620"/>
                <a:ext cx="1718945" cy="173060"/>
              </a:xfrm>
              <a:prstGeom prst="rect">
                <a:avLst/>
              </a:prstGeom>
            </p:spPr>
            <p:txBody>
              <a:bodyPr vert="horz" wrap="square" lIns="0" tIns="17145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35"/>
                  </a:spcBef>
                </a:pPr>
                <a:r>
                  <a:rPr sz="1100" b="1" spc="6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運</a:t>
                </a:r>
                <a:r>
                  <a:rPr sz="1100" b="1" spc="4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転</a:t>
                </a:r>
                <a:r>
                  <a:rPr sz="1100" b="1" spc="3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後</a:t>
                </a:r>
                <a:r>
                  <a:rPr sz="1100" b="1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の</a:t>
                </a:r>
                <a:r>
                  <a:rPr sz="1100" b="1" spc="-8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セ</a:t>
                </a:r>
                <a:r>
                  <a:rPr sz="1100" b="1" spc="-19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ルフ</a:t>
                </a:r>
                <a:r>
                  <a:rPr sz="1100" b="1" spc="-15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メ</a:t>
                </a:r>
                <a:r>
                  <a:rPr sz="1100" b="1" spc="-8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ン</a:t>
                </a:r>
                <a:r>
                  <a:rPr sz="1100" b="1" spc="-6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テ</a:t>
                </a:r>
                <a:r>
                  <a:rPr sz="1100" b="1" spc="-13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ナ</a:t>
                </a:r>
                <a:r>
                  <a:rPr sz="1100" b="1" spc="-14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ン</a:t>
                </a:r>
                <a:r>
                  <a:rPr sz="1100" b="1" spc="3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ス</a:t>
                </a:r>
                <a:endParaRPr sz="1100" b="1" dirty="0"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</p:txBody>
          </p:sp>
          <p:sp>
            <p:nvSpPr>
              <p:cNvPr id="9" name="object 9"/>
              <p:cNvSpPr txBox="1"/>
              <p:nvPr/>
            </p:nvSpPr>
            <p:spPr>
              <a:xfrm>
                <a:off x="755497" y="4913985"/>
                <a:ext cx="7129145" cy="309248"/>
              </a:xfrm>
              <a:prstGeom prst="rect">
                <a:avLst/>
              </a:prstGeom>
              <a:solidFill>
                <a:srgbClr val="CC1236"/>
              </a:solidFill>
            </p:spPr>
            <p:txBody>
              <a:bodyPr vert="horz" wrap="square" lIns="0" tIns="0" rIns="0" bIns="0" rtlCol="0">
                <a:spAutoFit/>
              </a:bodyPr>
              <a:lstStyle/>
              <a:p>
                <a:pPr algn="ctr">
                  <a:lnSpc>
                    <a:spcPts val="2635"/>
                  </a:lnSpc>
                </a:pPr>
                <a:r>
                  <a:rPr sz="1450" b="1" spc="-65" dirty="0">
                    <a:solidFill>
                      <a:srgbClr val="FFFFFF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お</a:t>
                </a:r>
                <a:r>
                  <a:rPr sz="1450" b="1" spc="-125" dirty="0">
                    <a:solidFill>
                      <a:srgbClr val="FFFFFF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客</a:t>
                </a:r>
                <a:r>
                  <a:rPr sz="1450" b="1" spc="-260" dirty="0">
                    <a:solidFill>
                      <a:srgbClr val="FFFFFF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さ</a:t>
                </a:r>
                <a:r>
                  <a:rPr sz="1450" b="1" spc="-170" dirty="0">
                    <a:solidFill>
                      <a:srgbClr val="FFFFFF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ま</a:t>
                </a:r>
                <a:r>
                  <a:rPr sz="1450" b="1" spc="-65" dirty="0">
                    <a:solidFill>
                      <a:srgbClr val="FFFFFF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の</a:t>
                </a:r>
                <a:r>
                  <a:rPr sz="1450" b="1" spc="-35" dirty="0">
                    <a:solidFill>
                      <a:srgbClr val="FFFFFF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安</a:t>
                </a:r>
                <a:r>
                  <a:rPr sz="1450" b="1" spc="-295" dirty="0">
                    <a:solidFill>
                      <a:srgbClr val="FFFFFF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全</a:t>
                </a:r>
                <a:r>
                  <a:rPr sz="1450" b="1" spc="-270" dirty="0">
                    <a:solidFill>
                      <a:srgbClr val="FFFFFF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・</a:t>
                </a:r>
                <a:r>
                  <a:rPr sz="1450" b="1" spc="-95" dirty="0">
                    <a:solidFill>
                      <a:srgbClr val="FFFFFF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安</a:t>
                </a:r>
                <a:r>
                  <a:rPr sz="1450" b="1" spc="-105" dirty="0">
                    <a:solidFill>
                      <a:srgbClr val="FFFFFF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心</a:t>
                </a:r>
                <a:r>
                  <a:rPr sz="1450" b="1" spc="-114" dirty="0">
                    <a:solidFill>
                      <a:srgbClr val="FFFFFF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な</a:t>
                </a:r>
                <a:r>
                  <a:rPr sz="1450" b="1" spc="-15" dirty="0">
                    <a:solidFill>
                      <a:srgbClr val="FFFFFF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運</a:t>
                </a:r>
                <a:r>
                  <a:rPr sz="1450" b="1" spc="-150" dirty="0">
                    <a:solidFill>
                      <a:srgbClr val="FFFFFF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転</a:t>
                </a:r>
                <a:r>
                  <a:rPr sz="1450" b="1" spc="-145" dirty="0">
                    <a:solidFill>
                      <a:srgbClr val="FFFFFF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を</a:t>
                </a:r>
                <a:r>
                  <a:rPr sz="1450" b="1" spc="-55" dirty="0">
                    <a:solidFill>
                      <a:srgbClr val="FFFFFF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支</a:t>
                </a:r>
                <a:r>
                  <a:rPr sz="1450" b="1" spc="-105" dirty="0">
                    <a:solidFill>
                      <a:srgbClr val="FFFFFF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援</a:t>
                </a:r>
                <a:r>
                  <a:rPr sz="1450" b="1" spc="-220" dirty="0">
                    <a:solidFill>
                      <a:srgbClr val="FFFFFF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す</a:t>
                </a:r>
                <a:r>
                  <a:rPr sz="1450" b="1" spc="-155" dirty="0">
                    <a:solidFill>
                      <a:srgbClr val="FFFFFF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る</a:t>
                </a:r>
                <a:r>
                  <a:rPr sz="1450" b="1" spc="-545" dirty="0">
                    <a:solidFill>
                      <a:srgbClr val="FFFFFF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、</a:t>
                </a:r>
                <a:r>
                  <a:rPr sz="2300" b="1" spc="-65" dirty="0">
                    <a:solidFill>
                      <a:srgbClr val="FFFFFF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3</a:t>
                </a:r>
                <a:r>
                  <a:rPr sz="1450" b="1" spc="-85" dirty="0">
                    <a:solidFill>
                      <a:srgbClr val="FFFFFF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つ</a:t>
                </a:r>
                <a:r>
                  <a:rPr sz="1450" b="1" spc="-95" dirty="0">
                    <a:solidFill>
                      <a:srgbClr val="FFFFFF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の</a:t>
                </a:r>
                <a:r>
                  <a:rPr sz="1450" b="1" spc="-114" dirty="0">
                    <a:solidFill>
                      <a:srgbClr val="FFFFFF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サ</a:t>
                </a:r>
                <a:r>
                  <a:rPr sz="1450" b="1" spc="-175" dirty="0">
                    <a:solidFill>
                      <a:srgbClr val="FFFFFF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ポ</a:t>
                </a:r>
                <a:r>
                  <a:rPr sz="1450" b="1" spc="-265" dirty="0">
                    <a:solidFill>
                      <a:srgbClr val="FFFFFF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ー</a:t>
                </a:r>
                <a:r>
                  <a:rPr sz="1450" b="1" spc="-105" dirty="0">
                    <a:solidFill>
                      <a:srgbClr val="FFFFFF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ト</a:t>
                </a:r>
                <a:r>
                  <a:rPr sz="1450" b="1" spc="-15" dirty="0">
                    <a:solidFill>
                      <a:srgbClr val="FFFFFF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機</a:t>
                </a:r>
                <a:r>
                  <a:rPr sz="1450" b="1" dirty="0">
                    <a:solidFill>
                      <a:srgbClr val="FFFFFF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能</a:t>
                </a:r>
                <a:endParaRPr sz="1450" b="1" dirty="0"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</p:txBody>
          </p:sp>
          <p:sp>
            <p:nvSpPr>
              <p:cNvPr id="26" name="object 26"/>
              <p:cNvSpPr txBox="1"/>
              <p:nvPr/>
            </p:nvSpPr>
            <p:spPr>
              <a:xfrm>
                <a:off x="5702258" y="4540000"/>
                <a:ext cx="1939289" cy="250551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250825" marR="5080" indent="-238760">
                  <a:lnSpc>
                    <a:spcPct val="110300"/>
                  </a:lnSpc>
                  <a:spcBef>
                    <a:spcPts val="100"/>
                  </a:spcBef>
                </a:pP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（注</a:t>
                </a:r>
                <a:r>
                  <a:rPr sz="800" spc="-38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）</a:t>
                </a: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団体</a:t>
                </a:r>
                <a:r>
                  <a:rPr sz="800" spc="-19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扱・</a:t>
                </a: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集団</a:t>
                </a:r>
                <a:r>
                  <a:rPr sz="800" spc="-3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扱</a:t>
                </a:r>
                <a:r>
                  <a:rPr sz="800" spc="-2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で</a:t>
                </a:r>
                <a:r>
                  <a:rPr sz="800" spc="-38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、</a:t>
                </a:r>
                <a:r>
                  <a:rPr sz="800" spc="1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保険期間1</a:t>
                </a:r>
                <a:r>
                  <a:rPr sz="800" spc="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年</a:t>
                </a:r>
                <a:r>
                  <a:rPr sz="800" spc="-1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の</a:t>
                </a: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場</a:t>
                </a:r>
                <a:r>
                  <a:rPr sz="800" spc="-1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合</a:t>
                </a: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の 保険</a:t>
                </a:r>
                <a:r>
                  <a:rPr sz="800" spc="-2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料</a:t>
                </a:r>
                <a:r>
                  <a:rPr sz="800" spc="-2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を</a:t>
                </a: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記</a:t>
                </a:r>
                <a:r>
                  <a:rPr sz="800" spc="-7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載</a:t>
                </a:r>
                <a:r>
                  <a:rPr sz="800" spc="-1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し</a:t>
                </a:r>
                <a:r>
                  <a:rPr sz="800" spc="-3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て</a:t>
                </a:r>
                <a:r>
                  <a:rPr sz="800" spc="-5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い</a:t>
                </a:r>
                <a:r>
                  <a:rPr sz="800" spc="-5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ま</a:t>
                </a:r>
                <a:r>
                  <a:rPr sz="800" spc="-7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す</a:t>
                </a: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。</a:t>
                </a:r>
                <a:endParaRPr sz="800" dirty="0"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</p:txBody>
          </p:sp>
          <p:sp>
            <p:nvSpPr>
              <p:cNvPr id="27" name="object 27"/>
              <p:cNvSpPr/>
              <p:nvPr/>
            </p:nvSpPr>
            <p:spPr>
              <a:xfrm>
                <a:off x="3123350" y="6777314"/>
                <a:ext cx="0" cy="4332605"/>
              </a:xfrm>
              <a:custGeom>
                <a:avLst/>
                <a:gdLst/>
                <a:ahLst/>
                <a:cxnLst/>
                <a:rect l="l" t="t" r="r" b="b"/>
                <a:pathLst>
                  <a:path h="4332605">
                    <a:moveTo>
                      <a:pt x="0" y="0"/>
                    </a:moveTo>
                    <a:lnTo>
                      <a:pt x="0" y="4332439"/>
                    </a:lnTo>
                  </a:path>
                </a:pathLst>
              </a:custGeom>
              <a:ln w="12700">
                <a:solidFill>
                  <a:srgbClr val="8DC63F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28" name="object 28"/>
              <p:cNvSpPr/>
              <p:nvPr/>
            </p:nvSpPr>
            <p:spPr>
              <a:xfrm>
                <a:off x="5516588" y="6777314"/>
                <a:ext cx="0" cy="4332605"/>
              </a:xfrm>
              <a:custGeom>
                <a:avLst/>
                <a:gdLst/>
                <a:ahLst/>
                <a:cxnLst/>
                <a:rect l="l" t="t" r="r" b="b"/>
                <a:pathLst>
                  <a:path h="4332605">
                    <a:moveTo>
                      <a:pt x="0" y="0"/>
                    </a:moveTo>
                    <a:lnTo>
                      <a:pt x="0" y="4332439"/>
                    </a:lnTo>
                  </a:path>
                </a:pathLst>
              </a:custGeom>
              <a:ln w="12700">
                <a:solidFill>
                  <a:srgbClr val="F7941D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29" name="object 29"/>
              <p:cNvSpPr/>
              <p:nvPr/>
            </p:nvSpPr>
            <p:spPr>
              <a:xfrm>
                <a:off x="1497672" y="10237596"/>
                <a:ext cx="1125639" cy="559066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30" name="object 30"/>
              <p:cNvSpPr/>
              <p:nvPr/>
            </p:nvSpPr>
            <p:spPr>
              <a:xfrm>
                <a:off x="917172" y="10700848"/>
                <a:ext cx="2039620" cy="0"/>
              </a:xfrm>
              <a:custGeom>
                <a:avLst/>
                <a:gdLst/>
                <a:ahLst/>
                <a:cxnLst/>
                <a:rect l="l" t="t" r="r" b="b"/>
                <a:pathLst>
                  <a:path w="2039620">
                    <a:moveTo>
                      <a:pt x="0" y="0"/>
                    </a:moveTo>
                    <a:lnTo>
                      <a:pt x="2038997" y="0"/>
                    </a:lnTo>
                  </a:path>
                </a:pathLst>
              </a:custGeom>
              <a:ln w="56400">
                <a:solidFill>
                  <a:srgbClr val="9D9FA2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31" name="object 31"/>
              <p:cNvSpPr txBox="1"/>
              <p:nvPr/>
            </p:nvSpPr>
            <p:spPr>
              <a:xfrm>
                <a:off x="2747088" y="10402716"/>
                <a:ext cx="161925" cy="86827"/>
              </a:xfrm>
              <a:prstGeom prst="rect">
                <a:avLst/>
              </a:prstGeom>
            </p:spPr>
            <p:txBody>
              <a:bodyPr vert="horz" wrap="square" lIns="0" tIns="1651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30"/>
                  </a:spcBef>
                </a:pPr>
                <a:r>
                  <a:rPr sz="500" u="sng" spc="5" dirty="0">
                    <a:solidFill>
                      <a:srgbClr val="231F20"/>
                    </a:solidFill>
                    <a:uFill>
                      <a:solidFill>
                        <a:srgbClr val="231F20"/>
                      </a:solidFill>
                    </a:uFill>
                    <a:latin typeface="Meiryo UI" panose="020B0604030504040204" pitchFamily="50" charset="-128"/>
                    <a:ea typeface="Meiryo UI" panose="020B0604030504040204" pitchFamily="50" charset="-128"/>
                    <a:cs typeface="Times New Roman"/>
                  </a:rPr>
                  <a:t> </a:t>
                </a:r>
                <a:r>
                  <a:rPr sz="500" u="sng" spc="-65" dirty="0">
                    <a:solidFill>
                      <a:srgbClr val="231F20"/>
                    </a:solidFill>
                    <a:uFill>
                      <a:solidFill>
                        <a:srgbClr val="231F20"/>
                      </a:solidFill>
                    </a:uFill>
                    <a:latin typeface="Meiryo UI" panose="020B0604030504040204" pitchFamily="50" charset="-128"/>
                    <a:ea typeface="Meiryo UI" panose="020B0604030504040204" pitchFamily="50" charset="-128"/>
                    <a:cs typeface="Times New Roman"/>
                  </a:rPr>
                  <a:t> </a:t>
                </a:r>
                <a:endParaRPr sz="500">
                  <a:latin typeface="Meiryo UI" panose="020B0604030504040204" pitchFamily="50" charset="-128"/>
                  <a:ea typeface="Meiryo UI" panose="020B0604030504040204" pitchFamily="50" charset="-128"/>
                  <a:cs typeface="Times New Roman"/>
                </a:endParaRPr>
              </a:p>
            </p:txBody>
          </p:sp>
          <p:sp>
            <p:nvSpPr>
              <p:cNvPr id="32" name="object 32"/>
              <p:cNvSpPr txBox="1"/>
              <p:nvPr/>
            </p:nvSpPr>
            <p:spPr>
              <a:xfrm>
                <a:off x="898669" y="10383335"/>
                <a:ext cx="311150" cy="200416"/>
              </a:xfrm>
              <a:prstGeom prst="rect">
                <a:avLst/>
              </a:prstGeom>
            </p:spPr>
            <p:txBody>
              <a:bodyPr vert="horz" wrap="square" lIns="0" tIns="36195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285"/>
                  </a:spcBef>
                  <a:tabLst>
                    <a:tab pos="214629" algn="l"/>
                  </a:tabLst>
                </a:pPr>
                <a:r>
                  <a:rPr sz="500" u="sng" spc="5" dirty="0">
                    <a:solidFill>
                      <a:srgbClr val="231F20"/>
                    </a:solidFill>
                    <a:uFill>
                      <a:solidFill>
                        <a:srgbClr val="231F20"/>
                      </a:solidFill>
                    </a:uFill>
                    <a:latin typeface="Meiryo UI" panose="020B0604030504040204" pitchFamily="50" charset="-128"/>
                    <a:ea typeface="Meiryo UI" panose="020B0604030504040204" pitchFamily="50" charset="-128"/>
                    <a:cs typeface="Times New Roman"/>
                  </a:rPr>
                  <a:t> 	</a:t>
                </a:r>
                <a:endParaRPr sz="500">
                  <a:latin typeface="Meiryo UI" panose="020B0604030504040204" pitchFamily="50" charset="-128"/>
                  <a:ea typeface="Meiryo UI" panose="020B0604030504040204" pitchFamily="50" charset="-128"/>
                  <a:cs typeface="Times New Roman"/>
                </a:endParaRPr>
              </a:p>
              <a:p>
                <a:pPr marL="95250">
                  <a:lnSpc>
                    <a:spcPct val="100000"/>
                  </a:lnSpc>
                  <a:spcBef>
                    <a:spcPts val="195"/>
                  </a:spcBef>
                  <a:tabLst>
                    <a:tab pos="297815" algn="l"/>
                  </a:tabLst>
                </a:pPr>
                <a:r>
                  <a:rPr sz="500" u="sng" spc="5" dirty="0">
                    <a:solidFill>
                      <a:srgbClr val="231F20"/>
                    </a:solidFill>
                    <a:uFill>
                      <a:solidFill>
                        <a:srgbClr val="231F20"/>
                      </a:solidFill>
                    </a:uFill>
                    <a:latin typeface="Meiryo UI" panose="020B0604030504040204" pitchFamily="50" charset="-128"/>
                    <a:ea typeface="Meiryo UI" panose="020B0604030504040204" pitchFamily="50" charset="-128"/>
                    <a:cs typeface="Times New Roman"/>
                  </a:rPr>
                  <a:t> 	</a:t>
                </a:r>
                <a:endParaRPr sz="500">
                  <a:latin typeface="Meiryo UI" panose="020B0604030504040204" pitchFamily="50" charset="-128"/>
                  <a:ea typeface="Meiryo UI" panose="020B0604030504040204" pitchFamily="50" charset="-128"/>
                  <a:cs typeface="Times New Roman"/>
                </a:endParaRPr>
              </a:p>
            </p:txBody>
          </p:sp>
          <p:sp>
            <p:nvSpPr>
              <p:cNvPr id="33" name="object 33"/>
              <p:cNvSpPr txBox="1"/>
              <p:nvPr/>
            </p:nvSpPr>
            <p:spPr>
              <a:xfrm>
                <a:off x="2107313" y="10383335"/>
                <a:ext cx="507365" cy="200416"/>
              </a:xfrm>
              <a:prstGeom prst="rect">
                <a:avLst/>
              </a:prstGeom>
            </p:spPr>
            <p:txBody>
              <a:bodyPr vert="horz" wrap="square" lIns="0" tIns="36195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285"/>
                  </a:spcBef>
                  <a:tabLst>
                    <a:tab pos="419100" algn="l"/>
                  </a:tabLst>
                </a:pPr>
                <a:r>
                  <a:rPr sz="500" spc="4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衝</a:t>
                </a:r>
                <a:r>
                  <a:rPr sz="500" spc="4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突</a:t>
                </a:r>
                <a:r>
                  <a:rPr sz="500" spc="3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の</a:t>
                </a:r>
                <a:r>
                  <a:rPr sz="5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	</a:t>
                </a:r>
                <a:r>
                  <a:rPr sz="500" u="sng" spc="5" dirty="0">
                    <a:solidFill>
                      <a:srgbClr val="231F20"/>
                    </a:solidFill>
                    <a:uFill>
                      <a:solidFill>
                        <a:srgbClr val="231F20"/>
                      </a:solidFill>
                    </a:uFill>
                    <a:latin typeface="Meiryo UI" panose="020B0604030504040204" pitchFamily="50" charset="-128"/>
                    <a:ea typeface="Meiryo UI" panose="020B0604030504040204" pitchFamily="50" charset="-128"/>
                    <a:cs typeface="Times New Roman"/>
                  </a:rPr>
                  <a:t> </a:t>
                </a:r>
                <a:r>
                  <a:rPr sz="500" u="sng" spc="-45" dirty="0">
                    <a:solidFill>
                      <a:srgbClr val="231F20"/>
                    </a:solidFill>
                    <a:uFill>
                      <a:solidFill>
                        <a:srgbClr val="231F20"/>
                      </a:solidFill>
                    </a:uFill>
                    <a:latin typeface="Meiryo UI" panose="020B0604030504040204" pitchFamily="50" charset="-128"/>
                    <a:ea typeface="Meiryo UI" panose="020B0604030504040204" pitchFamily="50" charset="-128"/>
                    <a:cs typeface="Times New Roman"/>
                  </a:rPr>
                  <a:t> </a:t>
                </a:r>
                <a:endParaRPr sz="500">
                  <a:latin typeface="Meiryo UI" panose="020B0604030504040204" pitchFamily="50" charset="-128"/>
                  <a:ea typeface="Meiryo UI" panose="020B0604030504040204" pitchFamily="50" charset="-128"/>
                  <a:cs typeface="Times New Roman"/>
                </a:endParaRPr>
              </a:p>
              <a:p>
                <a:pPr marL="12700">
                  <a:lnSpc>
                    <a:spcPct val="100000"/>
                  </a:lnSpc>
                  <a:spcBef>
                    <a:spcPts val="195"/>
                  </a:spcBef>
                </a:pPr>
                <a:r>
                  <a:rPr sz="500" spc="5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危</a:t>
                </a:r>
                <a:r>
                  <a:rPr sz="500" spc="3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険</a:t>
                </a:r>
                <a:r>
                  <a:rPr sz="500" spc="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あり</a:t>
                </a:r>
                <a:endParaRPr sz="500"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</p:txBody>
          </p:sp>
          <p:sp>
            <p:nvSpPr>
              <p:cNvPr id="34" name="object 34"/>
              <p:cNvSpPr/>
              <p:nvPr/>
            </p:nvSpPr>
            <p:spPr>
              <a:xfrm>
                <a:off x="1119010" y="10375581"/>
                <a:ext cx="202565" cy="0"/>
              </a:xfrm>
              <a:custGeom>
                <a:avLst/>
                <a:gdLst/>
                <a:ahLst/>
                <a:cxnLst/>
                <a:rect l="l" t="t" r="r" b="b"/>
                <a:pathLst>
                  <a:path w="202565">
                    <a:moveTo>
                      <a:pt x="202552" y="0"/>
                    </a:moveTo>
                    <a:lnTo>
                      <a:pt x="0" y="0"/>
                    </a:lnTo>
                  </a:path>
                </a:pathLst>
              </a:custGeom>
              <a:ln w="9715">
                <a:solidFill>
                  <a:srgbClr val="231F20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35" name="object 35"/>
              <p:cNvSpPr/>
              <p:nvPr/>
            </p:nvSpPr>
            <p:spPr>
              <a:xfrm>
                <a:off x="1015177" y="10433822"/>
                <a:ext cx="203200" cy="0"/>
              </a:xfrm>
              <a:custGeom>
                <a:avLst/>
                <a:gdLst/>
                <a:ahLst/>
                <a:cxnLst/>
                <a:rect l="l" t="t" r="r" b="b"/>
                <a:pathLst>
                  <a:path w="203200">
                    <a:moveTo>
                      <a:pt x="202577" y="0"/>
                    </a:moveTo>
                    <a:lnTo>
                      <a:pt x="0" y="0"/>
                    </a:lnTo>
                  </a:path>
                </a:pathLst>
              </a:custGeom>
              <a:ln w="9715">
                <a:solidFill>
                  <a:srgbClr val="231F20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36" name="object 36"/>
              <p:cNvSpPr/>
              <p:nvPr/>
            </p:nvSpPr>
            <p:spPr>
              <a:xfrm>
                <a:off x="982261" y="10557895"/>
                <a:ext cx="203200" cy="0"/>
              </a:xfrm>
              <a:custGeom>
                <a:avLst/>
                <a:gdLst/>
                <a:ahLst/>
                <a:cxnLst/>
                <a:rect l="l" t="t" r="r" b="b"/>
                <a:pathLst>
                  <a:path w="203200">
                    <a:moveTo>
                      <a:pt x="202577" y="0"/>
                    </a:moveTo>
                    <a:lnTo>
                      <a:pt x="0" y="0"/>
                    </a:lnTo>
                  </a:path>
                </a:pathLst>
              </a:custGeom>
              <a:ln w="9715">
                <a:solidFill>
                  <a:srgbClr val="231F20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37" name="object 37"/>
              <p:cNvSpPr/>
              <p:nvPr/>
            </p:nvSpPr>
            <p:spPr>
              <a:xfrm>
                <a:off x="1235956" y="10382204"/>
                <a:ext cx="760730" cy="237490"/>
              </a:xfrm>
              <a:custGeom>
                <a:avLst/>
                <a:gdLst/>
                <a:ahLst/>
                <a:cxnLst/>
                <a:rect l="l" t="t" r="r" b="b"/>
                <a:pathLst>
                  <a:path w="760730" h="237490">
                    <a:moveTo>
                      <a:pt x="344195" y="0"/>
                    </a:moveTo>
                    <a:lnTo>
                      <a:pt x="185839" y="0"/>
                    </a:lnTo>
                    <a:lnTo>
                      <a:pt x="181381" y="0"/>
                    </a:lnTo>
                    <a:lnTo>
                      <a:pt x="174434" y="1600"/>
                    </a:lnTo>
                    <a:lnTo>
                      <a:pt x="47383" y="63080"/>
                    </a:lnTo>
                    <a:lnTo>
                      <a:pt x="37757" y="74371"/>
                    </a:lnTo>
                    <a:lnTo>
                      <a:pt x="1295" y="196227"/>
                    </a:lnTo>
                    <a:lnTo>
                      <a:pt x="0" y="200469"/>
                    </a:lnTo>
                    <a:lnTo>
                      <a:pt x="1612" y="206476"/>
                    </a:lnTo>
                    <a:lnTo>
                      <a:pt x="4914" y="209499"/>
                    </a:lnTo>
                    <a:lnTo>
                      <a:pt x="28930" y="231762"/>
                    </a:lnTo>
                    <a:lnTo>
                      <a:pt x="32181" y="234797"/>
                    </a:lnTo>
                    <a:lnTo>
                      <a:pt x="38531" y="237286"/>
                    </a:lnTo>
                    <a:lnTo>
                      <a:pt x="42964" y="237286"/>
                    </a:lnTo>
                    <a:lnTo>
                      <a:pt x="721398" y="237286"/>
                    </a:lnTo>
                    <a:lnTo>
                      <a:pt x="725893" y="237286"/>
                    </a:lnTo>
                    <a:lnTo>
                      <a:pt x="732866" y="235762"/>
                    </a:lnTo>
                    <a:lnTo>
                      <a:pt x="736904" y="233908"/>
                    </a:lnTo>
                    <a:lnTo>
                      <a:pt x="752856" y="226593"/>
                    </a:lnTo>
                    <a:lnTo>
                      <a:pt x="756920" y="224751"/>
                    </a:lnTo>
                    <a:lnTo>
                      <a:pt x="760247" y="219582"/>
                    </a:lnTo>
                    <a:lnTo>
                      <a:pt x="760247" y="215099"/>
                    </a:lnTo>
                    <a:lnTo>
                      <a:pt x="760247" y="147561"/>
                    </a:lnTo>
                    <a:lnTo>
                      <a:pt x="760247" y="143128"/>
                    </a:lnTo>
                    <a:lnTo>
                      <a:pt x="756716" y="138404"/>
                    </a:lnTo>
                    <a:lnTo>
                      <a:pt x="752449" y="137121"/>
                    </a:lnTo>
                    <a:lnTo>
                      <a:pt x="595769" y="90284"/>
                    </a:lnTo>
                    <a:lnTo>
                      <a:pt x="571733" y="77895"/>
                    </a:lnTo>
                    <a:lnTo>
                      <a:pt x="523601" y="55130"/>
                    </a:lnTo>
                    <a:lnTo>
                      <a:pt x="462330" y="29530"/>
                    </a:lnTo>
                    <a:lnTo>
                      <a:pt x="398876" y="8639"/>
                    </a:lnTo>
                    <a:lnTo>
                      <a:pt x="344195" y="0"/>
                    </a:lnTo>
                    <a:close/>
                  </a:path>
                </a:pathLst>
              </a:custGeom>
              <a:ln w="9715">
                <a:solidFill>
                  <a:srgbClr val="231F20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38" name="object 38"/>
              <p:cNvSpPr/>
              <p:nvPr/>
            </p:nvSpPr>
            <p:spPr>
              <a:xfrm>
                <a:off x="1327000" y="10535142"/>
                <a:ext cx="129247" cy="129260"/>
              </a:xfrm>
              <a:prstGeom prst="rect">
                <a:avLst/>
              </a:prstGeom>
              <a:blipFill>
                <a:blip r:embed="rId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39" name="object 39"/>
              <p:cNvSpPr/>
              <p:nvPr/>
            </p:nvSpPr>
            <p:spPr>
              <a:xfrm>
                <a:off x="1766440" y="10535142"/>
                <a:ext cx="129247" cy="129260"/>
              </a:xfrm>
              <a:prstGeom prst="rect">
                <a:avLst/>
              </a:prstGeom>
              <a:blipFill>
                <a:blip r:embed="rId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40" name="object 40"/>
              <p:cNvSpPr/>
              <p:nvPr/>
            </p:nvSpPr>
            <p:spPr>
              <a:xfrm>
                <a:off x="1917679" y="10494769"/>
                <a:ext cx="83375" cy="63817"/>
              </a:xfrm>
              <a:prstGeom prst="rect">
                <a:avLst/>
              </a:prstGeom>
              <a:blipFill>
                <a:blip r:embed="rId7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41" name="object 41"/>
              <p:cNvSpPr/>
              <p:nvPr/>
            </p:nvSpPr>
            <p:spPr>
              <a:xfrm>
                <a:off x="1549195" y="10414276"/>
                <a:ext cx="0" cy="171450"/>
              </a:xfrm>
              <a:custGeom>
                <a:avLst/>
                <a:gdLst/>
                <a:ahLst/>
                <a:cxnLst/>
                <a:rect l="l" t="t" r="r" b="b"/>
                <a:pathLst>
                  <a:path h="171450">
                    <a:moveTo>
                      <a:pt x="0" y="0"/>
                    </a:moveTo>
                    <a:lnTo>
                      <a:pt x="0" y="170891"/>
                    </a:lnTo>
                  </a:path>
                </a:pathLst>
              </a:custGeom>
              <a:ln w="9715">
                <a:solidFill>
                  <a:srgbClr val="231F20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42" name="object 42"/>
              <p:cNvSpPr/>
              <p:nvPr/>
            </p:nvSpPr>
            <p:spPr>
              <a:xfrm>
                <a:off x="1361517" y="10414282"/>
                <a:ext cx="382270" cy="65405"/>
              </a:xfrm>
              <a:custGeom>
                <a:avLst/>
                <a:gdLst/>
                <a:ahLst/>
                <a:cxnLst/>
                <a:rect l="l" t="t" r="r" b="b"/>
                <a:pathLst>
                  <a:path w="382269" h="65404">
                    <a:moveTo>
                      <a:pt x="381774" y="47917"/>
                    </a:moveTo>
                    <a:lnTo>
                      <a:pt x="339358" y="30502"/>
                    </a:lnTo>
                    <a:lnTo>
                      <a:pt x="295730" y="15133"/>
                    </a:lnTo>
                    <a:lnTo>
                      <a:pt x="254339" y="4177"/>
                    </a:lnTo>
                    <a:lnTo>
                      <a:pt x="218630" y="0"/>
                    </a:lnTo>
                    <a:lnTo>
                      <a:pt x="60286" y="0"/>
                    </a:lnTo>
                    <a:lnTo>
                      <a:pt x="55816" y="0"/>
                    </a:lnTo>
                    <a:lnTo>
                      <a:pt x="48869" y="1587"/>
                    </a:lnTo>
                    <a:lnTo>
                      <a:pt x="44856" y="3517"/>
                    </a:lnTo>
                    <a:lnTo>
                      <a:pt x="0" y="25222"/>
                    </a:lnTo>
                    <a:lnTo>
                      <a:pt x="11938" y="47548"/>
                    </a:lnTo>
                    <a:lnTo>
                      <a:pt x="381508" y="64871"/>
                    </a:lnTo>
                    <a:lnTo>
                      <a:pt x="381774" y="47917"/>
                    </a:lnTo>
                    <a:close/>
                  </a:path>
                </a:pathLst>
              </a:custGeom>
              <a:ln w="9715">
                <a:solidFill>
                  <a:srgbClr val="231F20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43" name="object 43"/>
              <p:cNvSpPr/>
              <p:nvPr/>
            </p:nvSpPr>
            <p:spPr>
              <a:xfrm>
                <a:off x="1477380" y="10590984"/>
                <a:ext cx="273050" cy="0"/>
              </a:xfrm>
              <a:custGeom>
                <a:avLst/>
                <a:gdLst/>
                <a:ahLst/>
                <a:cxnLst/>
                <a:rect l="l" t="t" r="r" b="b"/>
                <a:pathLst>
                  <a:path w="273050">
                    <a:moveTo>
                      <a:pt x="272732" y="0"/>
                    </a:moveTo>
                    <a:lnTo>
                      <a:pt x="0" y="0"/>
                    </a:lnTo>
                  </a:path>
                </a:pathLst>
              </a:custGeom>
              <a:ln w="9715">
                <a:solidFill>
                  <a:srgbClr val="231F20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44" name="object 44"/>
              <p:cNvSpPr/>
              <p:nvPr/>
            </p:nvSpPr>
            <p:spPr>
              <a:xfrm>
                <a:off x="1241567" y="10585167"/>
                <a:ext cx="43180" cy="0"/>
              </a:xfrm>
              <a:custGeom>
                <a:avLst/>
                <a:gdLst/>
                <a:ahLst/>
                <a:cxnLst/>
                <a:rect l="l" t="t" r="r" b="b"/>
                <a:pathLst>
                  <a:path w="43180">
                    <a:moveTo>
                      <a:pt x="0" y="0"/>
                    </a:moveTo>
                    <a:lnTo>
                      <a:pt x="43180" y="0"/>
                    </a:lnTo>
                  </a:path>
                </a:pathLst>
              </a:custGeom>
              <a:ln w="9715">
                <a:solidFill>
                  <a:srgbClr val="231F20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45" name="object 45"/>
              <p:cNvSpPr/>
              <p:nvPr/>
            </p:nvSpPr>
            <p:spPr>
              <a:xfrm>
                <a:off x="1379060" y="10483283"/>
                <a:ext cx="18415" cy="1270"/>
              </a:xfrm>
              <a:custGeom>
                <a:avLst/>
                <a:gdLst/>
                <a:ahLst/>
                <a:cxnLst/>
                <a:rect l="l" t="t" r="r" b="b"/>
                <a:pathLst>
                  <a:path w="18415" h="1270">
                    <a:moveTo>
                      <a:pt x="-4857" y="514"/>
                    </a:moveTo>
                    <a:lnTo>
                      <a:pt x="23183" y="514"/>
                    </a:lnTo>
                  </a:path>
                </a:pathLst>
              </a:custGeom>
              <a:ln w="10744">
                <a:solidFill>
                  <a:srgbClr val="231F20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46" name="object 46"/>
              <p:cNvSpPr/>
              <p:nvPr/>
            </p:nvSpPr>
            <p:spPr>
              <a:xfrm>
                <a:off x="1577844" y="10493329"/>
                <a:ext cx="18415" cy="1270"/>
              </a:xfrm>
              <a:custGeom>
                <a:avLst/>
                <a:gdLst/>
                <a:ahLst/>
                <a:cxnLst/>
                <a:rect l="l" t="t" r="r" b="b"/>
                <a:pathLst>
                  <a:path w="18415" h="1270">
                    <a:moveTo>
                      <a:pt x="-4857" y="507"/>
                    </a:moveTo>
                    <a:lnTo>
                      <a:pt x="23158" y="507"/>
                    </a:lnTo>
                  </a:path>
                </a:pathLst>
              </a:custGeom>
              <a:ln w="10731">
                <a:solidFill>
                  <a:srgbClr val="231F20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47" name="object 47"/>
              <p:cNvSpPr/>
              <p:nvPr/>
            </p:nvSpPr>
            <p:spPr>
              <a:xfrm>
                <a:off x="1959366" y="10567241"/>
                <a:ext cx="0" cy="34290"/>
              </a:xfrm>
              <a:custGeom>
                <a:avLst/>
                <a:gdLst/>
                <a:ahLst/>
                <a:cxnLst/>
                <a:rect l="l" t="t" r="r" b="b"/>
                <a:pathLst>
                  <a:path h="34290">
                    <a:moveTo>
                      <a:pt x="0" y="34061"/>
                    </a:moveTo>
                    <a:lnTo>
                      <a:pt x="0" y="0"/>
                    </a:lnTo>
                  </a:path>
                </a:pathLst>
              </a:custGeom>
              <a:ln w="9715">
                <a:solidFill>
                  <a:srgbClr val="231F20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48" name="object 48"/>
              <p:cNvSpPr/>
              <p:nvPr/>
            </p:nvSpPr>
            <p:spPr>
              <a:xfrm>
                <a:off x="1246478" y="10457362"/>
                <a:ext cx="46355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46355" h="90804">
                    <a:moveTo>
                      <a:pt x="27012" y="0"/>
                    </a:moveTo>
                    <a:lnTo>
                      <a:pt x="0" y="90220"/>
                    </a:lnTo>
                    <a:lnTo>
                      <a:pt x="23634" y="77063"/>
                    </a:lnTo>
                    <a:lnTo>
                      <a:pt x="46189" y="774"/>
                    </a:lnTo>
                    <a:lnTo>
                      <a:pt x="27012" y="0"/>
                    </a:lnTo>
                    <a:close/>
                  </a:path>
                </a:pathLst>
              </a:custGeom>
              <a:ln w="9715">
                <a:solidFill>
                  <a:srgbClr val="231F20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49" name="object 49"/>
              <p:cNvSpPr/>
              <p:nvPr/>
            </p:nvSpPr>
            <p:spPr>
              <a:xfrm>
                <a:off x="1226615" y="10376918"/>
                <a:ext cx="760730" cy="277495"/>
              </a:xfrm>
              <a:custGeom>
                <a:avLst/>
                <a:gdLst/>
                <a:ahLst/>
                <a:cxnLst/>
                <a:rect l="l" t="t" r="r" b="b"/>
                <a:pathLst>
                  <a:path w="760730" h="277495">
                    <a:moveTo>
                      <a:pt x="344182" y="0"/>
                    </a:moveTo>
                    <a:lnTo>
                      <a:pt x="181368" y="0"/>
                    </a:lnTo>
                    <a:lnTo>
                      <a:pt x="174421" y="1625"/>
                    </a:lnTo>
                    <a:lnTo>
                      <a:pt x="43357" y="65023"/>
                    </a:lnTo>
                    <a:lnTo>
                      <a:pt x="39014" y="70129"/>
                    </a:lnTo>
                    <a:lnTo>
                      <a:pt x="37503" y="75158"/>
                    </a:lnTo>
                    <a:lnTo>
                      <a:pt x="56680" y="75933"/>
                    </a:lnTo>
                    <a:lnTo>
                      <a:pt x="34175" y="152234"/>
                    </a:lnTo>
                    <a:lnTo>
                      <a:pt x="10515" y="165379"/>
                    </a:lnTo>
                    <a:lnTo>
                      <a:pt x="0" y="200469"/>
                    </a:lnTo>
                    <a:lnTo>
                      <a:pt x="1612" y="206463"/>
                    </a:lnTo>
                    <a:lnTo>
                      <a:pt x="28917" y="231774"/>
                    </a:lnTo>
                    <a:lnTo>
                      <a:pt x="32169" y="234822"/>
                    </a:lnTo>
                    <a:lnTo>
                      <a:pt x="38519" y="237286"/>
                    </a:lnTo>
                    <a:lnTo>
                      <a:pt x="99288" y="237286"/>
                    </a:lnTo>
                    <a:lnTo>
                      <a:pt x="107873" y="253377"/>
                    </a:lnTo>
                    <a:lnTo>
                      <a:pt x="120756" y="266053"/>
                    </a:lnTo>
                    <a:lnTo>
                      <a:pt x="136998" y="274361"/>
                    </a:lnTo>
                    <a:lnTo>
                      <a:pt x="155663" y="277342"/>
                    </a:lnTo>
                    <a:lnTo>
                      <a:pt x="174321" y="274361"/>
                    </a:lnTo>
                    <a:lnTo>
                      <a:pt x="190560" y="266053"/>
                    </a:lnTo>
                    <a:lnTo>
                      <a:pt x="203441" y="253377"/>
                    </a:lnTo>
                    <a:lnTo>
                      <a:pt x="207289" y="246164"/>
                    </a:lnTo>
                    <a:lnTo>
                      <a:pt x="155663" y="246164"/>
                    </a:lnTo>
                    <a:lnTo>
                      <a:pt x="144529" y="243916"/>
                    </a:lnTo>
                    <a:lnTo>
                      <a:pt x="135439" y="237788"/>
                    </a:lnTo>
                    <a:lnTo>
                      <a:pt x="129310" y="228697"/>
                    </a:lnTo>
                    <a:lnTo>
                      <a:pt x="127063" y="217563"/>
                    </a:lnTo>
                    <a:lnTo>
                      <a:pt x="129310" y="206440"/>
                    </a:lnTo>
                    <a:lnTo>
                      <a:pt x="135439" y="197348"/>
                    </a:lnTo>
                    <a:lnTo>
                      <a:pt x="144529" y="191213"/>
                    </a:lnTo>
                    <a:lnTo>
                      <a:pt x="155663" y="188963"/>
                    </a:lnTo>
                    <a:lnTo>
                      <a:pt x="760234" y="188963"/>
                    </a:lnTo>
                    <a:lnTo>
                      <a:pt x="760234" y="171526"/>
                    </a:lnTo>
                    <a:lnTo>
                      <a:pt x="694372" y="138417"/>
                    </a:lnTo>
                    <a:lnTo>
                      <a:pt x="686562" y="117424"/>
                    </a:lnTo>
                    <a:lnTo>
                      <a:pt x="619988" y="97535"/>
                    </a:lnTo>
                    <a:lnTo>
                      <a:pt x="519303" y="97535"/>
                    </a:lnTo>
                    <a:lnTo>
                      <a:pt x="137490" y="79641"/>
                    </a:lnTo>
                    <a:lnTo>
                      <a:pt x="125552" y="57289"/>
                    </a:lnTo>
                    <a:lnTo>
                      <a:pt x="174421" y="33667"/>
                    </a:lnTo>
                    <a:lnTo>
                      <a:pt x="181368" y="32080"/>
                    </a:lnTo>
                    <a:lnTo>
                      <a:pt x="468435" y="32080"/>
                    </a:lnTo>
                    <a:lnTo>
                      <a:pt x="462317" y="29524"/>
                    </a:lnTo>
                    <a:lnTo>
                      <a:pt x="398863" y="8637"/>
                    </a:lnTo>
                    <a:lnTo>
                      <a:pt x="344182" y="0"/>
                    </a:lnTo>
                    <a:close/>
                  </a:path>
                  <a:path w="760730" h="277495">
                    <a:moveTo>
                      <a:pt x="574546" y="237286"/>
                    </a:moveTo>
                    <a:lnTo>
                      <a:pt x="538734" y="237286"/>
                    </a:lnTo>
                    <a:lnTo>
                      <a:pt x="547312" y="253377"/>
                    </a:lnTo>
                    <a:lnTo>
                      <a:pt x="560192" y="266053"/>
                    </a:lnTo>
                    <a:lnTo>
                      <a:pt x="576436" y="274361"/>
                    </a:lnTo>
                    <a:lnTo>
                      <a:pt x="595109" y="277342"/>
                    </a:lnTo>
                    <a:lnTo>
                      <a:pt x="613766" y="274361"/>
                    </a:lnTo>
                    <a:lnTo>
                      <a:pt x="630004" y="266053"/>
                    </a:lnTo>
                    <a:lnTo>
                      <a:pt x="642881" y="253377"/>
                    </a:lnTo>
                    <a:lnTo>
                      <a:pt x="646726" y="246164"/>
                    </a:lnTo>
                    <a:lnTo>
                      <a:pt x="595109" y="246164"/>
                    </a:lnTo>
                    <a:lnTo>
                      <a:pt x="583975" y="243916"/>
                    </a:lnTo>
                    <a:lnTo>
                      <a:pt x="574884" y="237788"/>
                    </a:lnTo>
                    <a:lnTo>
                      <a:pt x="574546" y="237286"/>
                    </a:lnTo>
                    <a:close/>
                  </a:path>
                  <a:path w="760730" h="277495">
                    <a:moveTo>
                      <a:pt x="595109" y="188963"/>
                    </a:moveTo>
                    <a:lnTo>
                      <a:pt x="155663" y="188963"/>
                    </a:lnTo>
                    <a:lnTo>
                      <a:pt x="166788" y="191213"/>
                    </a:lnTo>
                    <a:lnTo>
                      <a:pt x="175871" y="197348"/>
                    </a:lnTo>
                    <a:lnTo>
                      <a:pt x="181998" y="206463"/>
                    </a:lnTo>
                    <a:lnTo>
                      <a:pt x="184238" y="217563"/>
                    </a:lnTo>
                    <a:lnTo>
                      <a:pt x="181993" y="228697"/>
                    </a:lnTo>
                    <a:lnTo>
                      <a:pt x="175871" y="237788"/>
                    </a:lnTo>
                    <a:lnTo>
                      <a:pt x="166788" y="243916"/>
                    </a:lnTo>
                    <a:lnTo>
                      <a:pt x="155663" y="246164"/>
                    </a:lnTo>
                    <a:lnTo>
                      <a:pt x="207289" y="246164"/>
                    </a:lnTo>
                    <a:lnTo>
                      <a:pt x="212026" y="237286"/>
                    </a:lnTo>
                    <a:lnTo>
                      <a:pt x="574546" y="237286"/>
                    </a:lnTo>
                    <a:lnTo>
                      <a:pt x="568756" y="228697"/>
                    </a:lnTo>
                    <a:lnTo>
                      <a:pt x="566508" y="217563"/>
                    </a:lnTo>
                    <a:lnTo>
                      <a:pt x="568756" y="206440"/>
                    </a:lnTo>
                    <a:lnTo>
                      <a:pt x="574884" y="197348"/>
                    </a:lnTo>
                    <a:lnTo>
                      <a:pt x="583975" y="191213"/>
                    </a:lnTo>
                    <a:lnTo>
                      <a:pt x="595109" y="188963"/>
                    </a:lnTo>
                    <a:close/>
                  </a:path>
                  <a:path w="760730" h="277495">
                    <a:moveTo>
                      <a:pt x="760234" y="188963"/>
                    </a:moveTo>
                    <a:lnTo>
                      <a:pt x="595109" y="188963"/>
                    </a:lnTo>
                    <a:lnTo>
                      <a:pt x="606232" y="191213"/>
                    </a:lnTo>
                    <a:lnTo>
                      <a:pt x="615324" y="197348"/>
                    </a:lnTo>
                    <a:lnTo>
                      <a:pt x="621463" y="206463"/>
                    </a:lnTo>
                    <a:lnTo>
                      <a:pt x="623709" y="217563"/>
                    </a:lnTo>
                    <a:lnTo>
                      <a:pt x="621459" y="228697"/>
                    </a:lnTo>
                    <a:lnTo>
                      <a:pt x="615324" y="237788"/>
                    </a:lnTo>
                    <a:lnTo>
                      <a:pt x="606232" y="243916"/>
                    </a:lnTo>
                    <a:lnTo>
                      <a:pt x="595109" y="246164"/>
                    </a:lnTo>
                    <a:lnTo>
                      <a:pt x="646726" y="246164"/>
                    </a:lnTo>
                    <a:lnTo>
                      <a:pt x="651459" y="237286"/>
                    </a:lnTo>
                    <a:lnTo>
                      <a:pt x="725855" y="237286"/>
                    </a:lnTo>
                    <a:lnTo>
                      <a:pt x="732853" y="235788"/>
                    </a:lnTo>
                    <a:lnTo>
                      <a:pt x="756907" y="224751"/>
                    </a:lnTo>
                    <a:lnTo>
                      <a:pt x="760234" y="219582"/>
                    </a:lnTo>
                    <a:lnTo>
                      <a:pt x="760234" y="188963"/>
                    </a:lnTo>
                    <a:close/>
                  </a:path>
                  <a:path w="760730" h="277495">
                    <a:moveTo>
                      <a:pt x="468435" y="32080"/>
                    </a:moveTo>
                    <a:lnTo>
                      <a:pt x="344182" y="32080"/>
                    </a:lnTo>
                    <a:lnTo>
                      <a:pt x="382991" y="36910"/>
                    </a:lnTo>
                    <a:lnTo>
                      <a:pt x="428090" y="49415"/>
                    </a:lnTo>
                    <a:lnTo>
                      <a:pt x="475157" y="66616"/>
                    </a:lnTo>
                    <a:lnTo>
                      <a:pt x="519874" y="85534"/>
                    </a:lnTo>
                    <a:lnTo>
                      <a:pt x="519303" y="97535"/>
                    </a:lnTo>
                    <a:lnTo>
                      <a:pt x="619988" y="97535"/>
                    </a:lnTo>
                    <a:lnTo>
                      <a:pt x="595757" y="90296"/>
                    </a:lnTo>
                    <a:lnTo>
                      <a:pt x="571720" y="77892"/>
                    </a:lnTo>
                    <a:lnTo>
                      <a:pt x="523588" y="55121"/>
                    </a:lnTo>
                    <a:lnTo>
                      <a:pt x="468435" y="32080"/>
                    </a:lnTo>
                    <a:close/>
                  </a:path>
                </a:pathLst>
              </a:custGeom>
              <a:solidFill>
                <a:srgbClr val="8DC63F"/>
              </a:solid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50" name="object 50"/>
              <p:cNvSpPr/>
              <p:nvPr/>
            </p:nvSpPr>
            <p:spPr>
              <a:xfrm>
                <a:off x="1273516" y="10457238"/>
                <a:ext cx="5969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59690" h="3175">
                    <a:moveTo>
                      <a:pt x="-4857" y="1390"/>
                    </a:moveTo>
                    <a:lnTo>
                      <a:pt x="63988" y="1390"/>
                    </a:lnTo>
                  </a:path>
                </a:pathLst>
              </a:custGeom>
              <a:ln w="12496">
                <a:solidFill>
                  <a:srgbClr val="231F20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51" name="object 51"/>
              <p:cNvSpPr/>
              <p:nvPr/>
            </p:nvSpPr>
            <p:spPr>
              <a:xfrm>
                <a:off x="1785485" y="10094001"/>
                <a:ext cx="156845" cy="287655"/>
              </a:xfrm>
              <a:custGeom>
                <a:avLst/>
                <a:gdLst/>
                <a:ahLst/>
                <a:cxnLst/>
                <a:rect l="l" t="t" r="r" b="b"/>
                <a:pathLst>
                  <a:path w="156844" h="287654">
                    <a:moveTo>
                      <a:pt x="156565" y="0"/>
                    </a:moveTo>
                    <a:lnTo>
                      <a:pt x="0" y="287197"/>
                    </a:lnTo>
                    <a:lnTo>
                      <a:pt x="148678" y="131521"/>
                    </a:lnTo>
                    <a:lnTo>
                      <a:pt x="64858" y="131521"/>
                    </a:lnTo>
                    <a:lnTo>
                      <a:pt x="156565" y="0"/>
                    </a:lnTo>
                    <a:close/>
                  </a:path>
                </a:pathLst>
              </a:custGeom>
              <a:solidFill>
                <a:srgbClr val="ED1C24"/>
              </a:solid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52" name="object 52"/>
              <p:cNvSpPr/>
              <p:nvPr/>
            </p:nvSpPr>
            <p:spPr>
              <a:xfrm>
                <a:off x="1785485" y="10094001"/>
                <a:ext cx="156845" cy="287655"/>
              </a:xfrm>
              <a:custGeom>
                <a:avLst/>
                <a:gdLst/>
                <a:ahLst/>
                <a:cxnLst/>
                <a:rect l="l" t="t" r="r" b="b"/>
                <a:pathLst>
                  <a:path w="156844" h="287654">
                    <a:moveTo>
                      <a:pt x="156565" y="0"/>
                    </a:moveTo>
                    <a:lnTo>
                      <a:pt x="8331" y="155702"/>
                    </a:lnTo>
                    <a:lnTo>
                      <a:pt x="92151" y="155702"/>
                    </a:lnTo>
                    <a:lnTo>
                      <a:pt x="0" y="287197"/>
                    </a:lnTo>
                    <a:lnTo>
                      <a:pt x="156565" y="0"/>
                    </a:lnTo>
                    <a:close/>
                  </a:path>
                </a:pathLst>
              </a:custGeom>
              <a:solidFill>
                <a:srgbClr val="ED1C24"/>
              </a:solid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53" name="object 53"/>
              <p:cNvSpPr/>
              <p:nvPr/>
            </p:nvSpPr>
            <p:spPr>
              <a:xfrm>
                <a:off x="1877386" y="10192256"/>
                <a:ext cx="268605" cy="187325"/>
              </a:xfrm>
              <a:custGeom>
                <a:avLst/>
                <a:gdLst/>
                <a:ahLst/>
                <a:cxnLst/>
                <a:rect l="l" t="t" r="r" b="b"/>
                <a:pathLst>
                  <a:path w="268605" h="187325">
                    <a:moveTo>
                      <a:pt x="268389" y="0"/>
                    </a:moveTo>
                    <a:lnTo>
                      <a:pt x="0" y="187045"/>
                    </a:lnTo>
                    <a:lnTo>
                      <a:pt x="202552" y="114172"/>
                    </a:lnTo>
                    <a:lnTo>
                      <a:pt x="127596" y="76707"/>
                    </a:lnTo>
                    <a:lnTo>
                      <a:pt x="268389" y="0"/>
                    </a:lnTo>
                    <a:close/>
                  </a:path>
                </a:pathLst>
              </a:custGeom>
              <a:solidFill>
                <a:srgbClr val="ED1C24"/>
              </a:solid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54" name="object 54"/>
              <p:cNvSpPr/>
              <p:nvPr/>
            </p:nvSpPr>
            <p:spPr>
              <a:xfrm>
                <a:off x="1877386" y="10192256"/>
                <a:ext cx="268605" cy="187325"/>
              </a:xfrm>
              <a:custGeom>
                <a:avLst/>
                <a:gdLst/>
                <a:ahLst/>
                <a:cxnLst/>
                <a:rect l="l" t="t" r="r" b="b"/>
                <a:pathLst>
                  <a:path w="268605" h="187325">
                    <a:moveTo>
                      <a:pt x="268389" y="0"/>
                    </a:moveTo>
                    <a:lnTo>
                      <a:pt x="66205" y="73113"/>
                    </a:lnTo>
                    <a:lnTo>
                      <a:pt x="141185" y="110553"/>
                    </a:lnTo>
                    <a:lnTo>
                      <a:pt x="0" y="187045"/>
                    </a:lnTo>
                    <a:lnTo>
                      <a:pt x="268389" y="0"/>
                    </a:lnTo>
                    <a:close/>
                  </a:path>
                </a:pathLst>
              </a:custGeom>
              <a:solidFill>
                <a:srgbClr val="ED1C24"/>
              </a:solid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55" name="object 55"/>
              <p:cNvSpPr/>
              <p:nvPr/>
            </p:nvSpPr>
            <p:spPr>
              <a:xfrm>
                <a:off x="2598756" y="10353317"/>
                <a:ext cx="297180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297180" h="19684">
                    <a:moveTo>
                      <a:pt x="0" y="19584"/>
                    </a:moveTo>
                    <a:lnTo>
                      <a:pt x="68665" y="10767"/>
                    </a:lnTo>
                    <a:lnTo>
                      <a:pt x="134820" y="4563"/>
                    </a:lnTo>
                    <a:lnTo>
                      <a:pt x="196825" y="974"/>
                    </a:lnTo>
                    <a:lnTo>
                      <a:pt x="253038" y="0"/>
                    </a:lnTo>
                    <a:lnTo>
                      <a:pt x="297084" y="1482"/>
                    </a:lnTo>
                  </a:path>
                </a:pathLst>
              </a:custGeom>
              <a:ln w="9715">
                <a:solidFill>
                  <a:srgbClr val="231F20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56" name="object 56"/>
              <p:cNvSpPr/>
              <p:nvPr/>
            </p:nvSpPr>
            <p:spPr>
              <a:xfrm>
                <a:off x="2512091" y="10372902"/>
                <a:ext cx="384175" cy="251460"/>
              </a:xfrm>
              <a:custGeom>
                <a:avLst/>
                <a:gdLst/>
                <a:ahLst/>
                <a:cxnLst/>
                <a:rect l="l" t="t" r="r" b="b"/>
                <a:pathLst>
                  <a:path w="384175" h="251459">
                    <a:moveTo>
                      <a:pt x="383749" y="251117"/>
                    </a:moveTo>
                    <a:lnTo>
                      <a:pt x="105067" y="251117"/>
                    </a:lnTo>
                    <a:lnTo>
                      <a:pt x="0" y="219748"/>
                    </a:lnTo>
                    <a:lnTo>
                      <a:pt x="0" y="178117"/>
                    </a:lnTo>
                    <a:lnTo>
                      <a:pt x="0" y="174472"/>
                    </a:lnTo>
                    <a:lnTo>
                      <a:pt x="2946" y="171538"/>
                    </a:lnTo>
                    <a:lnTo>
                      <a:pt x="6591" y="171538"/>
                    </a:lnTo>
                    <a:lnTo>
                      <a:pt x="6591" y="129578"/>
                    </a:lnTo>
                    <a:lnTo>
                      <a:pt x="14935" y="113220"/>
                    </a:lnTo>
                    <a:lnTo>
                      <a:pt x="14935" y="78079"/>
                    </a:lnTo>
                    <a:lnTo>
                      <a:pt x="44838" y="34640"/>
                    </a:lnTo>
                    <a:lnTo>
                      <a:pt x="62277" y="12026"/>
                    </a:lnTo>
                    <a:lnTo>
                      <a:pt x="73978" y="2920"/>
                    </a:lnTo>
                    <a:lnTo>
                      <a:pt x="86664" y="0"/>
                    </a:lnTo>
                  </a:path>
                </a:pathLst>
              </a:custGeom>
              <a:ln w="9715">
                <a:solidFill>
                  <a:srgbClr val="231F20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57" name="object 57"/>
              <p:cNvSpPr/>
              <p:nvPr/>
            </p:nvSpPr>
            <p:spPr>
              <a:xfrm>
                <a:off x="2527025" y="10429382"/>
                <a:ext cx="48895" cy="35560"/>
              </a:xfrm>
              <a:custGeom>
                <a:avLst/>
                <a:gdLst/>
                <a:ahLst/>
                <a:cxnLst/>
                <a:rect l="l" t="t" r="r" b="b"/>
                <a:pathLst>
                  <a:path w="48894" h="35559">
                    <a:moveTo>
                      <a:pt x="48488" y="0"/>
                    </a:moveTo>
                    <a:lnTo>
                      <a:pt x="16370" y="0"/>
                    </a:lnTo>
                    <a:lnTo>
                      <a:pt x="139" y="21399"/>
                    </a:lnTo>
                    <a:lnTo>
                      <a:pt x="0" y="21602"/>
                    </a:lnTo>
                    <a:lnTo>
                      <a:pt x="0" y="35001"/>
                    </a:lnTo>
                    <a:lnTo>
                      <a:pt x="16814" y="35001"/>
                    </a:lnTo>
                    <a:lnTo>
                      <a:pt x="48488" y="0"/>
                    </a:lnTo>
                    <a:close/>
                  </a:path>
                </a:pathLst>
              </a:custGeom>
              <a:ln w="9715">
                <a:solidFill>
                  <a:srgbClr val="231F20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58" name="object 58"/>
              <p:cNvSpPr/>
              <p:nvPr/>
            </p:nvSpPr>
            <p:spPr>
              <a:xfrm>
                <a:off x="2518910" y="10544501"/>
                <a:ext cx="39370" cy="0"/>
              </a:xfrm>
              <a:custGeom>
                <a:avLst/>
                <a:gdLst/>
                <a:ahLst/>
                <a:cxnLst/>
                <a:rect l="l" t="t" r="r" b="b"/>
                <a:pathLst>
                  <a:path w="39369">
                    <a:moveTo>
                      <a:pt x="0" y="0"/>
                    </a:moveTo>
                    <a:lnTo>
                      <a:pt x="39370" y="0"/>
                    </a:lnTo>
                  </a:path>
                </a:pathLst>
              </a:custGeom>
              <a:ln w="9715">
                <a:solidFill>
                  <a:srgbClr val="231F20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59" name="object 59"/>
              <p:cNvSpPr/>
              <p:nvPr/>
            </p:nvSpPr>
            <p:spPr>
              <a:xfrm>
                <a:off x="2528379" y="10565218"/>
                <a:ext cx="27305" cy="15240"/>
              </a:xfrm>
              <a:custGeom>
                <a:avLst/>
                <a:gdLst/>
                <a:ahLst/>
                <a:cxnLst/>
                <a:rect l="l" t="t" r="r" b="b"/>
                <a:pathLst>
                  <a:path w="27305" h="15240">
                    <a:moveTo>
                      <a:pt x="27216" y="14884"/>
                    </a:moveTo>
                    <a:lnTo>
                      <a:pt x="0" y="14884"/>
                    </a:lnTo>
                    <a:lnTo>
                      <a:pt x="0" y="0"/>
                    </a:lnTo>
                    <a:lnTo>
                      <a:pt x="27216" y="0"/>
                    </a:lnTo>
                    <a:lnTo>
                      <a:pt x="27216" y="14884"/>
                    </a:lnTo>
                    <a:close/>
                  </a:path>
                </a:pathLst>
              </a:custGeom>
              <a:ln w="9715">
                <a:solidFill>
                  <a:srgbClr val="231F20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60" name="object 60"/>
              <p:cNvSpPr/>
              <p:nvPr/>
            </p:nvSpPr>
            <p:spPr>
              <a:xfrm>
                <a:off x="2603194" y="10386272"/>
                <a:ext cx="292735" cy="55880"/>
              </a:xfrm>
              <a:custGeom>
                <a:avLst/>
                <a:gdLst/>
                <a:ahLst/>
                <a:cxnLst/>
                <a:rect l="l" t="t" r="r" b="b"/>
                <a:pathLst>
                  <a:path w="292735" h="55879">
                    <a:moveTo>
                      <a:pt x="63576" y="0"/>
                    </a:moveTo>
                    <a:lnTo>
                      <a:pt x="0" y="41973"/>
                    </a:lnTo>
                    <a:lnTo>
                      <a:pt x="292647" y="55847"/>
                    </a:lnTo>
                  </a:path>
                </a:pathLst>
              </a:custGeom>
              <a:ln w="9715">
                <a:solidFill>
                  <a:srgbClr val="231F20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61" name="object 61"/>
              <p:cNvSpPr/>
              <p:nvPr/>
            </p:nvSpPr>
            <p:spPr>
              <a:xfrm>
                <a:off x="2666770" y="10375562"/>
                <a:ext cx="229235" cy="10795"/>
              </a:xfrm>
              <a:custGeom>
                <a:avLst/>
                <a:gdLst/>
                <a:ahLst/>
                <a:cxnLst/>
                <a:rect l="l" t="t" r="r" b="b"/>
                <a:pathLst>
                  <a:path w="229235" h="10795">
                    <a:moveTo>
                      <a:pt x="229071" y="1529"/>
                    </a:moveTo>
                    <a:lnTo>
                      <a:pt x="183921" y="0"/>
                    </a:lnTo>
                    <a:lnTo>
                      <a:pt x="127851" y="961"/>
                    </a:lnTo>
                    <a:lnTo>
                      <a:pt x="66000" y="4532"/>
                    </a:lnTo>
                    <a:lnTo>
                      <a:pt x="0" y="10709"/>
                    </a:lnTo>
                  </a:path>
                </a:pathLst>
              </a:custGeom>
              <a:ln w="9715">
                <a:solidFill>
                  <a:srgbClr val="231F20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62" name="object 62"/>
              <p:cNvSpPr/>
              <p:nvPr/>
            </p:nvSpPr>
            <p:spPr>
              <a:xfrm>
                <a:off x="2576983" y="10519075"/>
                <a:ext cx="153009" cy="153022"/>
              </a:xfrm>
              <a:prstGeom prst="rect">
                <a:avLst/>
              </a:prstGeom>
              <a:blipFill>
                <a:blip r:embed="rId8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63" name="object 63"/>
              <p:cNvSpPr/>
              <p:nvPr/>
            </p:nvSpPr>
            <p:spPr>
              <a:xfrm>
                <a:off x="2682670" y="10451855"/>
                <a:ext cx="40640" cy="2540"/>
              </a:xfrm>
              <a:custGeom>
                <a:avLst/>
                <a:gdLst/>
                <a:ahLst/>
                <a:cxnLst/>
                <a:rect l="l" t="t" r="r" b="b"/>
                <a:pathLst>
                  <a:path w="40639" h="2540">
                    <a:moveTo>
                      <a:pt x="-4857" y="965"/>
                    </a:moveTo>
                    <a:lnTo>
                      <a:pt x="45319" y="965"/>
                    </a:lnTo>
                  </a:path>
                </a:pathLst>
              </a:custGeom>
              <a:ln w="11645">
                <a:solidFill>
                  <a:srgbClr val="231F20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64" name="object 64"/>
              <p:cNvSpPr/>
              <p:nvPr/>
            </p:nvSpPr>
            <p:spPr>
              <a:xfrm>
                <a:off x="2884629" y="10461553"/>
                <a:ext cx="11430" cy="635"/>
              </a:xfrm>
              <a:custGeom>
                <a:avLst/>
                <a:gdLst/>
                <a:ahLst/>
                <a:cxnLst/>
                <a:rect l="l" t="t" r="r" b="b"/>
                <a:pathLst>
                  <a:path w="11430" h="634">
                    <a:moveTo>
                      <a:pt x="-4857" y="263"/>
                    </a:moveTo>
                    <a:lnTo>
                      <a:pt x="16069" y="263"/>
                    </a:lnTo>
                  </a:path>
                </a:pathLst>
              </a:custGeom>
              <a:ln w="10243">
                <a:solidFill>
                  <a:srgbClr val="231F20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65" name="object 65"/>
              <p:cNvSpPr/>
              <p:nvPr/>
            </p:nvSpPr>
            <p:spPr>
              <a:xfrm>
                <a:off x="2848588" y="10375557"/>
                <a:ext cx="31750" cy="215900"/>
              </a:xfrm>
              <a:custGeom>
                <a:avLst/>
                <a:gdLst/>
                <a:ahLst/>
                <a:cxnLst/>
                <a:rect l="l" t="t" r="r" b="b"/>
                <a:pathLst>
                  <a:path w="31750" h="215900">
                    <a:moveTo>
                      <a:pt x="0" y="0"/>
                    </a:moveTo>
                    <a:lnTo>
                      <a:pt x="31305" y="215557"/>
                    </a:lnTo>
                  </a:path>
                </a:pathLst>
              </a:custGeom>
              <a:ln w="9715">
                <a:solidFill>
                  <a:srgbClr val="231F20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66" name="object 66"/>
              <p:cNvSpPr txBox="1"/>
              <p:nvPr/>
            </p:nvSpPr>
            <p:spPr>
              <a:xfrm>
                <a:off x="979735" y="6815181"/>
                <a:ext cx="2091356" cy="1013380"/>
              </a:xfrm>
              <a:prstGeom prst="rect">
                <a:avLst/>
              </a:prstGeom>
            </p:spPr>
            <p:txBody>
              <a:bodyPr vert="horz" wrap="square" lIns="0" tIns="22860" rIns="0" bIns="0" rtlCol="0">
                <a:spAutoFit/>
              </a:bodyPr>
              <a:lstStyle/>
              <a:p>
                <a:pPr marL="228600">
                  <a:lnSpc>
                    <a:spcPct val="100000"/>
                  </a:lnSpc>
                  <a:spcBef>
                    <a:spcPts val="180"/>
                  </a:spcBef>
                </a:pPr>
                <a:r>
                  <a:rPr sz="1100" spc="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高</a:t>
                </a:r>
                <a:r>
                  <a:rPr sz="1100" spc="1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性</a:t>
                </a:r>
                <a:r>
                  <a:rPr sz="11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能</a:t>
                </a:r>
                <a:endParaRPr sz="1100" dirty="0"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  <a:p>
                <a:pPr marL="228600">
                  <a:lnSpc>
                    <a:spcPct val="100000"/>
                  </a:lnSpc>
                  <a:spcBef>
                    <a:spcPts val="80"/>
                  </a:spcBef>
                </a:pPr>
                <a:r>
                  <a:rPr sz="1100" spc="-10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ド</a:t>
                </a:r>
                <a:r>
                  <a:rPr sz="1100" spc="-5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ラ</a:t>
                </a:r>
                <a:r>
                  <a:rPr sz="1100" spc="-1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イ</a:t>
                </a:r>
                <a:r>
                  <a:rPr sz="1100" spc="-6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ブ</a:t>
                </a:r>
                <a:r>
                  <a:rPr sz="1100" spc="-14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レ</a:t>
                </a:r>
                <a:r>
                  <a:rPr sz="1100" spc="-4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コー</a:t>
                </a:r>
                <a:r>
                  <a:rPr sz="1100" spc="-8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ダ</a:t>
                </a:r>
                <a:r>
                  <a:rPr sz="11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ー</a:t>
                </a:r>
                <a:endParaRPr sz="1100" dirty="0"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  <a:p>
                <a:pPr marL="12700" marR="5080" algn="just">
                  <a:lnSpc>
                    <a:spcPct val="125000"/>
                  </a:lnSpc>
                  <a:spcBef>
                    <a:spcPts val="220"/>
                  </a:spcBef>
                </a:pP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高</a:t>
                </a:r>
                <a:r>
                  <a:rPr sz="800" spc="-1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画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質</a:t>
                </a:r>
                <a:r>
                  <a:rPr sz="800" spc="-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録</a:t>
                </a:r>
                <a:r>
                  <a:rPr sz="800" spc="-3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画</a:t>
                </a:r>
                <a:r>
                  <a:rPr sz="800" spc="-6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に</a:t>
                </a:r>
                <a:r>
                  <a:rPr sz="800" spc="-1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よ</a:t>
                </a:r>
                <a:r>
                  <a:rPr sz="800" spc="-3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り</a:t>
                </a:r>
                <a:r>
                  <a:rPr sz="800" spc="-434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、</a:t>
                </a:r>
                <a:r>
                  <a:rPr sz="800" spc="-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標識</a:t>
                </a:r>
                <a:r>
                  <a:rPr sz="800" spc="-3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や</a:t>
                </a:r>
                <a:r>
                  <a:rPr sz="800" spc="-8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ナ</a:t>
                </a:r>
                <a:r>
                  <a:rPr sz="800" spc="-1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ン</a:t>
                </a:r>
                <a:r>
                  <a:rPr sz="800" spc="-6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バ</a:t>
                </a:r>
                <a:r>
                  <a:rPr sz="800" spc="-1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ー</a:t>
                </a:r>
                <a:r>
                  <a:rPr sz="800" spc="-6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プ</a:t>
                </a:r>
                <a:r>
                  <a:rPr sz="800" spc="-5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レ</a:t>
                </a:r>
                <a:r>
                  <a:rPr sz="800" spc="-10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ー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ト</a:t>
                </a:r>
                <a:r>
                  <a:rPr sz="800" spc="-3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な</a:t>
                </a:r>
                <a:r>
                  <a:rPr sz="800" spc="-4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ど</a:t>
                </a:r>
                <a:r>
                  <a:rPr sz="800" spc="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の</a:t>
                </a:r>
                <a:r>
                  <a:rPr sz="800" spc="3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情</a:t>
                </a:r>
                <a:r>
                  <a:rPr sz="800" spc="-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報</a:t>
                </a:r>
                <a:r>
                  <a:rPr sz="800" spc="-2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も</a:t>
                </a:r>
                <a:endParaRPr lang="en-US" sz="800" spc="-25" dirty="0">
                  <a:solidFill>
                    <a:srgbClr val="231F2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  <a:p>
                <a:pPr marL="12700" marR="5080" algn="just">
                  <a:lnSpc>
                    <a:spcPct val="125000"/>
                  </a:lnSpc>
                  <a:spcBef>
                    <a:spcPts val="220"/>
                  </a:spcBef>
                </a:pPr>
                <a:r>
                  <a:rPr sz="800" spc="-5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は</a:t>
                </a:r>
                <a:r>
                  <a:rPr sz="800" spc="-6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っ</a:t>
                </a:r>
                <a:r>
                  <a:rPr sz="800" spc="-5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き</a:t>
                </a:r>
                <a:r>
                  <a:rPr sz="800" spc="-7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り</a:t>
                </a:r>
                <a:r>
                  <a:rPr sz="800" spc="-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と</a:t>
                </a:r>
                <a:r>
                  <a:rPr sz="800" spc="3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記</a:t>
                </a:r>
                <a:r>
                  <a:rPr sz="800" spc="2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録</a:t>
                </a:r>
                <a:r>
                  <a:rPr sz="800" spc="5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が</a:t>
                </a:r>
                <a:r>
                  <a:rPr sz="800" spc="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可</a:t>
                </a:r>
                <a:r>
                  <a:rPr sz="800" spc="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能</a:t>
                </a:r>
                <a:r>
                  <a:rPr sz="800" spc="-39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。</a:t>
                </a:r>
                <a:endParaRPr lang="en-US" sz="800" spc="-395" dirty="0">
                  <a:solidFill>
                    <a:srgbClr val="231F2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  <a:p>
                <a:pPr marL="12700" marR="5080" algn="just">
                  <a:lnSpc>
                    <a:spcPct val="125000"/>
                  </a:lnSpc>
                  <a:spcBef>
                    <a:spcPts val="220"/>
                  </a:spcBef>
                </a:pPr>
                <a:r>
                  <a:rPr sz="800" spc="3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撮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影</a:t>
                </a:r>
                <a:r>
                  <a:rPr sz="800" spc="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日</a:t>
                </a:r>
                <a:r>
                  <a:rPr sz="800" spc="4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時</a:t>
                </a:r>
                <a:r>
                  <a:rPr sz="800" spc="2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や</a:t>
                </a:r>
                <a:r>
                  <a:rPr sz="800" spc="3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地</a:t>
                </a:r>
                <a:r>
                  <a:rPr sz="800" spc="2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図</a:t>
                </a:r>
                <a:r>
                  <a:rPr sz="800" spc="-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上</a:t>
                </a:r>
                <a:r>
                  <a:rPr sz="800" spc="2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の</a:t>
                </a:r>
                <a:r>
                  <a:rPr sz="800" spc="1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走</a:t>
                </a:r>
                <a:r>
                  <a:rPr sz="800" spc="2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行</a:t>
                </a:r>
                <a:r>
                  <a:rPr sz="800" spc="4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経</a:t>
                </a:r>
                <a:r>
                  <a:rPr sz="800" spc="3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路</a:t>
                </a:r>
                <a:r>
                  <a:rPr sz="800" spc="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の</a:t>
                </a:r>
                <a:r>
                  <a:rPr sz="800" spc="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デ</a:t>
                </a:r>
                <a:r>
                  <a:rPr sz="800" spc="-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ー</a:t>
                </a:r>
                <a:r>
                  <a:rPr sz="800" spc="-3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タ</a:t>
                </a:r>
                <a:r>
                  <a:rPr sz="800" spc="-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も</a:t>
                </a:r>
                <a:r>
                  <a:rPr sz="800" spc="4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記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録</a:t>
                </a:r>
                <a:r>
                  <a:rPr sz="800" spc="-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し</a:t>
                </a:r>
                <a:r>
                  <a:rPr sz="800" spc="2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ま</a:t>
                </a:r>
                <a:r>
                  <a:rPr sz="800" spc="3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す</a:t>
                </a:r>
                <a:r>
                  <a:rPr sz="800" spc="-36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。</a:t>
                </a:r>
                <a:endParaRPr lang="en-US" sz="800" spc="-365" dirty="0">
                  <a:solidFill>
                    <a:srgbClr val="231F2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  <a:p>
                <a:pPr marL="12700" marR="5080" algn="just">
                  <a:lnSpc>
                    <a:spcPct val="125000"/>
                  </a:lnSpc>
                  <a:spcBef>
                    <a:spcPts val="220"/>
                  </a:spcBef>
                </a:pPr>
                <a:r>
                  <a:rPr sz="800" spc="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万</a:t>
                </a:r>
                <a:r>
                  <a:rPr sz="800" spc="4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一の</a:t>
                </a:r>
                <a:r>
                  <a:rPr sz="800" spc="5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事</a:t>
                </a:r>
                <a:r>
                  <a:rPr sz="800" spc="6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故</a:t>
                </a:r>
                <a:r>
                  <a:rPr sz="800" spc="5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発</a:t>
                </a:r>
                <a:r>
                  <a:rPr sz="800" spc="4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生</a:t>
                </a:r>
                <a:r>
                  <a:rPr sz="800" spc="3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時</a:t>
                </a:r>
                <a:r>
                  <a:rPr sz="800" spc="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に</a:t>
                </a:r>
                <a:r>
                  <a:rPr sz="800" spc="3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は</a:t>
                </a:r>
                <a:r>
                  <a:rPr sz="800" spc="5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事</a:t>
                </a:r>
                <a:r>
                  <a:rPr sz="800" spc="6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故</a:t>
                </a:r>
                <a:r>
                  <a:rPr sz="800" spc="7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状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況</a:t>
                </a:r>
                <a:r>
                  <a:rPr sz="800" spc="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を</a:t>
                </a:r>
                <a:r>
                  <a:rPr sz="800" spc="1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確</a:t>
                </a:r>
                <a:r>
                  <a:rPr sz="800" spc="-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認</a:t>
                </a:r>
                <a:r>
                  <a:rPr sz="800" spc="-3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で</a:t>
                </a:r>
                <a:r>
                  <a:rPr sz="800" spc="-6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き</a:t>
                </a:r>
                <a:r>
                  <a:rPr sz="800" spc="-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ま</a:t>
                </a:r>
                <a:r>
                  <a:rPr sz="800" spc="-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す</a:t>
                </a: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。</a:t>
                </a:r>
                <a:endParaRPr sz="800" dirty="0"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</p:txBody>
          </p:sp>
          <p:sp>
            <p:nvSpPr>
              <p:cNvPr id="67" name="object 67"/>
              <p:cNvSpPr/>
              <p:nvPr/>
            </p:nvSpPr>
            <p:spPr>
              <a:xfrm>
                <a:off x="991565" y="6849846"/>
                <a:ext cx="158750" cy="158750"/>
              </a:xfrm>
              <a:custGeom>
                <a:avLst/>
                <a:gdLst/>
                <a:ahLst/>
                <a:cxnLst/>
                <a:rect l="l" t="t" r="r" b="b"/>
                <a:pathLst>
                  <a:path w="158750" h="158750">
                    <a:moveTo>
                      <a:pt x="158546" y="0"/>
                    </a:moveTo>
                    <a:lnTo>
                      <a:pt x="0" y="0"/>
                    </a:lnTo>
                    <a:lnTo>
                      <a:pt x="0" y="158559"/>
                    </a:lnTo>
                    <a:lnTo>
                      <a:pt x="158546" y="158559"/>
                    </a:lnTo>
                    <a:lnTo>
                      <a:pt x="158546" y="0"/>
                    </a:lnTo>
                    <a:close/>
                  </a:path>
                </a:pathLst>
              </a:custGeom>
              <a:solidFill>
                <a:srgbClr val="8DC63F"/>
              </a:solid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68" name="object 68"/>
              <p:cNvSpPr/>
              <p:nvPr/>
            </p:nvSpPr>
            <p:spPr>
              <a:xfrm>
                <a:off x="3375240" y="6849846"/>
                <a:ext cx="158750" cy="158750"/>
              </a:xfrm>
              <a:custGeom>
                <a:avLst/>
                <a:gdLst/>
                <a:ahLst/>
                <a:cxnLst/>
                <a:rect l="l" t="t" r="r" b="b"/>
                <a:pathLst>
                  <a:path w="158750" h="158750">
                    <a:moveTo>
                      <a:pt x="158546" y="0"/>
                    </a:moveTo>
                    <a:lnTo>
                      <a:pt x="0" y="0"/>
                    </a:lnTo>
                    <a:lnTo>
                      <a:pt x="0" y="158559"/>
                    </a:lnTo>
                    <a:lnTo>
                      <a:pt x="158546" y="158559"/>
                    </a:lnTo>
                    <a:lnTo>
                      <a:pt x="158546" y="0"/>
                    </a:lnTo>
                    <a:close/>
                  </a:path>
                </a:pathLst>
              </a:custGeom>
              <a:solidFill>
                <a:srgbClr val="FFDA00"/>
              </a:solid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69" name="object 69"/>
              <p:cNvSpPr/>
              <p:nvPr/>
            </p:nvSpPr>
            <p:spPr>
              <a:xfrm>
                <a:off x="991565" y="9306052"/>
                <a:ext cx="158750" cy="158750"/>
              </a:xfrm>
              <a:custGeom>
                <a:avLst/>
                <a:gdLst/>
                <a:ahLst/>
                <a:cxnLst/>
                <a:rect l="l" t="t" r="r" b="b"/>
                <a:pathLst>
                  <a:path w="158750" h="158750">
                    <a:moveTo>
                      <a:pt x="158546" y="0"/>
                    </a:moveTo>
                    <a:lnTo>
                      <a:pt x="0" y="0"/>
                    </a:lnTo>
                    <a:lnTo>
                      <a:pt x="0" y="158559"/>
                    </a:lnTo>
                    <a:lnTo>
                      <a:pt x="158546" y="158559"/>
                    </a:lnTo>
                    <a:lnTo>
                      <a:pt x="158546" y="0"/>
                    </a:lnTo>
                    <a:close/>
                  </a:path>
                </a:pathLst>
              </a:custGeom>
              <a:solidFill>
                <a:srgbClr val="8DC63F"/>
              </a:solid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70" name="object 70"/>
              <p:cNvSpPr txBox="1"/>
              <p:nvPr/>
            </p:nvSpPr>
            <p:spPr>
              <a:xfrm>
                <a:off x="979728" y="9294048"/>
                <a:ext cx="1894839" cy="644662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2286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sz="11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車</a:t>
                </a:r>
                <a:r>
                  <a:rPr sz="1100" spc="-2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間</a:t>
                </a:r>
                <a:r>
                  <a:rPr sz="1100" spc="-6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ア</a:t>
                </a:r>
                <a:r>
                  <a:rPr sz="1100" spc="-5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ラ</a:t>
                </a:r>
                <a:r>
                  <a:rPr sz="1100" spc="-12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ー</a:t>
                </a:r>
                <a:r>
                  <a:rPr sz="1100" spc="-5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ト</a:t>
                </a:r>
                <a:r>
                  <a:rPr sz="1100" spc="1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機</a:t>
                </a:r>
                <a:r>
                  <a:rPr sz="11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能</a:t>
                </a:r>
                <a:endParaRPr sz="1100" dirty="0"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  <a:p>
                <a:pPr marL="12700" marR="5080" algn="just">
                  <a:lnSpc>
                    <a:spcPct val="125000"/>
                  </a:lnSpc>
                  <a:spcBef>
                    <a:spcPts val="409"/>
                  </a:spcBef>
                </a:pPr>
                <a:r>
                  <a:rPr sz="800" spc="5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前</a:t>
                </a:r>
                <a:r>
                  <a:rPr sz="800" spc="4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方車</a:t>
                </a:r>
                <a:r>
                  <a:rPr sz="800" spc="-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両</a:t>
                </a:r>
                <a:r>
                  <a:rPr sz="800" spc="-3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と</a:t>
                </a:r>
                <a:r>
                  <a:rPr sz="800" spc="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の</a:t>
                </a:r>
                <a:r>
                  <a:rPr sz="800" spc="3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車間</a:t>
                </a:r>
                <a:r>
                  <a:rPr sz="800" spc="4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距</a:t>
                </a:r>
                <a:r>
                  <a:rPr sz="800" spc="3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離</a:t>
                </a:r>
                <a:r>
                  <a:rPr sz="800" spc="3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が</a:t>
                </a:r>
                <a:r>
                  <a:rPr sz="800" spc="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一</a:t>
                </a:r>
                <a:r>
                  <a:rPr sz="800" spc="4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定</a:t>
                </a:r>
                <a:r>
                  <a:rPr sz="800" spc="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以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下</a:t>
                </a:r>
                <a:r>
                  <a:rPr sz="800" spc="-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に</a:t>
                </a:r>
                <a:r>
                  <a:rPr sz="800" spc="-3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な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る</a:t>
                </a:r>
                <a:r>
                  <a:rPr sz="800" spc="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と</a:t>
                </a:r>
                <a:r>
                  <a:rPr sz="800" spc="-39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、</a:t>
                </a:r>
                <a:r>
                  <a:rPr sz="800" spc="-4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ド</a:t>
                </a:r>
                <a:r>
                  <a:rPr sz="800" spc="-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ラ</a:t>
                </a:r>
                <a:r>
                  <a:rPr sz="800" spc="-6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イ</a:t>
                </a:r>
                <a:r>
                  <a:rPr sz="800" spc="-3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ブ</a:t>
                </a:r>
                <a:r>
                  <a:rPr sz="800" spc="-8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レ</a:t>
                </a:r>
                <a:r>
                  <a:rPr sz="800" spc="-1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コ</a:t>
                </a:r>
                <a:r>
                  <a:rPr sz="800" spc="-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ー</a:t>
                </a:r>
                <a:r>
                  <a:rPr sz="800" spc="-4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ダ</a:t>
                </a:r>
                <a:r>
                  <a:rPr sz="800" spc="-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ー</a:t>
                </a:r>
                <a:r>
                  <a:rPr sz="800" spc="3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が</a:t>
                </a:r>
                <a:r>
                  <a:rPr sz="800" spc="2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衝</a:t>
                </a:r>
                <a:r>
                  <a:rPr sz="800" spc="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突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の</a:t>
                </a:r>
                <a:r>
                  <a:rPr sz="800" spc="2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危</a:t>
                </a:r>
                <a:r>
                  <a:rPr sz="800" spc="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険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を感</a:t>
                </a: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 </a:t>
                </a:r>
                <a:r>
                  <a:rPr sz="800" spc="-1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知</a:t>
                </a:r>
                <a:r>
                  <a:rPr sz="800" spc="-8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し</a:t>
                </a:r>
                <a:r>
                  <a:rPr sz="800" spc="1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て</a:t>
                </a:r>
                <a:r>
                  <a:rPr sz="800" spc="-1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ア</a:t>
                </a: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ラ</a:t>
                </a:r>
                <a:r>
                  <a:rPr sz="800" spc="-5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ー</a:t>
                </a:r>
                <a:r>
                  <a:rPr sz="800" spc="-1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ト</a:t>
                </a:r>
                <a:r>
                  <a:rPr sz="800" spc="3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を</a:t>
                </a:r>
                <a:r>
                  <a:rPr sz="800" spc="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鳴</a:t>
                </a:r>
                <a:r>
                  <a:rPr sz="800" spc="-4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ら</a:t>
                </a:r>
                <a:r>
                  <a:rPr sz="800" spc="2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し</a:t>
                </a:r>
                <a:r>
                  <a:rPr sz="800" spc="-37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、</a:t>
                </a:r>
                <a:r>
                  <a:rPr sz="800" spc="-2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ド</a:t>
                </a: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ラ</a:t>
                </a:r>
                <a:r>
                  <a:rPr sz="800" spc="-8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イ</a:t>
                </a:r>
                <a:r>
                  <a:rPr sz="800" spc="-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バ</a:t>
                </a:r>
                <a:r>
                  <a:rPr sz="800" spc="1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ー</a:t>
                </a:r>
                <a:r>
                  <a:rPr sz="800" spc="1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に</a:t>
                </a: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注 意</a:t>
                </a:r>
                <a:r>
                  <a:rPr sz="800" spc="2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喚</a:t>
                </a:r>
                <a:r>
                  <a:rPr sz="800" spc="-5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起</a:t>
                </a:r>
                <a:r>
                  <a:rPr sz="800" spc="-6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し</a:t>
                </a:r>
                <a:r>
                  <a:rPr sz="800" spc="-3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ま</a:t>
                </a:r>
                <a:r>
                  <a:rPr sz="800" spc="-2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す</a:t>
                </a: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。</a:t>
                </a:r>
                <a:endParaRPr sz="800" dirty="0"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</p:txBody>
          </p:sp>
          <p:sp>
            <p:nvSpPr>
              <p:cNvPr id="71" name="object 71"/>
              <p:cNvSpPr/>
              <p:nvPr/>
            </p:nvSpPr>
            <p:spPr>
              <a:xfrm>
                <a:off x="1133119" y="8116146"/>
                <a:ext cx="1594699" cy="974487"/>
              </a:xfrm>
              <a:prstGeom prst="rect">
                <a:avLst/>
              </a:prstGeom>
              <a:blipFill>
                <a:blip r:embed="rId9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73" name="object 73"/>
              <p:cNvSpPr/>
              <p:nvPr/>
            </p:nvSpPr>
            <p:spPr>
              <a:xfrm>
                <a:off x="6542049" y="8679878"/>
                <a:ext cx="51435" cy="6350"/>
              </a:xfrm>
              <a:custGeom>
                <a:avLst/>
                <a:gdLst/>
                <a:ahLst/>
                <a:cxnLst/>
                <a:rect l="l" t="t" r="r" b="b"/>
                <a:pathLst>
                  <a:path w="51434" h="6350">
                    <a:moveTo>
                      <a:pt x="50825" y="0"/>
                    </a:moveTo>
                    <a:lnTo>
                      <a:pt x="0" y="0"/>
                    </a:lnTo>
                    <a:lnTo>
                      <a:pt x="0" y="5956"/>
                    </a:lnTo>
                    <a:lnTo>
                      <a:pt x="50825" y="5956"/>
                    </a:lnTo>
                    <a:lnTo>
                      <a:pt x="50825" y="0"/>
                    </a:lnTo>
                    <a:close/>
                  </a:path>
                </a:pathLst>
              </a:custGeom>
              <a:solidFill>
                <a:srgbClr val="231F20"/>
              </a:solid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75" name="object 75"/>
              <p:cNvSpPr/>
              <p:nvPr/>
            </p:nvSpPr>
            <p:spPr>
              <a:xfrm>
                <a:off x="5795721" y="8257701"/>
                <a:ext cx="1083307" cy="283649"/>
              </a:xfrm>
              <a:prstGeom prst="rect">
                <a:avLst/>
              </a:prstGeom>
              <a:blipFill>
                <a:blip r:embed="rId10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76" name="object 76"/>
              <p:cNvSpPr/>
              <p:nvPr/>
            </p:nvSpPr>
            <p:spPr>
              <a:xfrm>
                <a:off x="6953677" y="8213870"/>
                <a:ext cx="687870" cy="514732"/>
              </a:xfrm>
              <a:prstGeom prst="rect">
                <a:avLst/>
              </a:prstGeom>
              <a:blipFill>
                <a:blip r:embed="rId11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77" name="object 77"/>
              <p:cNvSpPr/>
              <p:nvPr/>
            </p:nvSpPr>
            <p:spPr>
              <a:xfrm>
                <a:off x="3375240" y="9609899"/>
                <a:ext cx="158750" cy="158750"/>
              </a:xfrm>
              <a:custGeom>
                <a:avLst/>
                <a:gdLst/>
                <a:ahLst/>
                <a:cxnLst/>
                <a:rect l="l" t="t" r="r" b="b"/>
                <a:pathLst>
                  <a:path w="158750" h="158750">
                    <a:moveTo>
                      <a:pt x="158546" y="0"/>
                    </a:moveTo>
                    <a:lnTo>
                      <a:pt x="0" y="0"/>
                    </a:lnTo>
                    <a:lnTo>
                      <a:pt x="0" y="158559"/>
                    </a:lnTo>
                    <a:lnTo>
                      <a:pt x="158546" y="158559"/>
                    </a:lnTo>
                    <a:lnTo>
                      <a:pt x="158546" y="0"/>
                    </a:lnTo>
                    <a:close/>
                  </a:path>
                </a:pathLst>
              </a:custGeom>
              <a:solidFill>
                <a:srgbClr val="FFDA00"/>
              </a:solid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78" name="object 78"/>
              <p:cNvSpPr txBox="1"/>
              <p:nvPr/>
            </p:nvSpPr>
            <p:spPr>
              <a:xfrm>
                <a:off x="3319945" y="9587738"/>
                <a:ext cx="2138963" cy="1558131"/>
              </a:xfrm>
              <a:prstGeom prst="rect">
                <a:avLst/>
              </a:prstGeom>
            </p:spPr>
            <p:txBody>
              <a:bodyPr vert="horz" wrap="square" lIns="0" tIns="22860" rIns="0" bIns="0" rtlCol="0">
                <a:spAutoFit/>
              </a:bodyPr>
              <a:lstStyle/>
              <a:p>
                <a:pPr marL="281305">
                  <a:lnSpc>
                    <a:spcPct val="100000"/>
                  </a:lnSpc>
                  <a:spcBef>
                    <a:spcPts val="180"/>
                  </a:spcBef>
                </a:pPr>
                <a:r>
                  <a:rPr sz="1100" spc="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ALSOK</a:t>
                </a:r>
                <a:r>
                  <a:rPr sz="1100" spc="-6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の</a:t>
                </a:r>
                <a:endParaRPr sz="1100" dirty="0"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  <a:p>
                <a:pPr marL="281305">
                  <a:lnSpc>
                    <a:spcPct val="100000"/>
                  </a:lnSpc>
                  <a:spcBef>
                    <a:spcPts val="80"/>
                  </a:spcBef>
                </a:pPr>
                <a:r>
                  <a:rPr sz="1100" spc="-7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か</a:t>
                </a:r>
                <a:r>
                  <a:rPr sz="1100" spc="-4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け</a:t>
                </a:r>
                <a:r>
                  <a:rPr sz="1100" spc="-8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つ</a:t>
                </a:r>
                <a:r>
                  <a:rPr sz="1100" spc="-3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け</a:t>
                </a:r>
                <a:r>
                  <a:rPr sz="1100" spc="-6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安</a:t>
                </a:r>
                <a:r>
                  <a:rPr sz="1100" spc="-11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心</a:t>
                </a:r>
                <a:r>
                  <a:rPr sz="1100" spc="-9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サ</a:t>
                </a:r>
                <a:r>
                  <a:rPr sz="1100" spc="-11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ー</a:t>
                </a:r>
                <a:r>
                  <a:rPr sz="1100" spc="-8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ビ</a:t>
                </a:r>
                <a:r>
                  <a:rPr sz="11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ス</a:t>
                </a:r>
                <a:endParaRPr sz="1100" dirty="0"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  <a:p>
                <a:pPr marL="60325" marR="5080" algn="just">
                  <a:lnSpc>
                    <a:spcPct val="125000"/>
                  </a:lnSpc>
                  <a:spcBef>
                    <a:spcPts val="165"/>
                  </a:spcBef>
                </a:pPr>
                <a:r>
                  <a:rPr sz="800" spc="3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全</a:t>
                </a:r>
                <a:r>
                  <a:rPr sz="800" spc="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国</a:t>
                </a:r>
                <a:r>
                  <a:rPr sz="800" spc="11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2,400</a:t>
                </a:r>
                <a:r>
                  <a:rPr sz="800" spc="2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の</a:t>
                </a:r>
                <a:r>
                  <a:rPr sz="800" spc="4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拠</a:t>
                </a:r>
                <a:r>
                  <a:rPr sz="800" spc="2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点</a:t>
                </a:r>
                <a:r>
                  <a:rPr sz="800" spc="-1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か</a:t>
                </a:r>
                <a:r>
                  <a:rPr sz="800" spc="1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ら</a:t>
                </a:r>
                <a:r>
                  <a:rPr sz="800" spc="-39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、</a:t>
                </a:r>
                <a:r>
                  <a:rPr sz="800" spc="5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ALSOK</a:t>
                </a:r>
                <a:r>
                  <a:rPr sz="800" spc="-2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の</a:t>
                </a:r>
                <a:r>
                  <a:rPr sz="800" spc="-1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ガ</a:t>
                </a:r>
                <a:r>
                  <a:rPr sz="800" spc="-6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ー</a:t>
                </a: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ド</a:t>
                </a:r>
                <a:r>
                  <a:rPr sz="800" spc="-4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マ</a:t>
                </a:r>
                <a:r>
                  <a:rPr sz="800" spc="-2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ン</a:t>
                </a: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が</a:t>
                </a:r>
                <a:endParaRPr lang="en-US" sz="800" dirty="0">
                  <a:solidFill>
                    <a:srgbClr val="231F2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  <a:p>
                <a:pPr marL="60325" marR="5080" algn="just">
                  <a:lnSpc>
                    <a:spcPct val="125000"/>
                  </a:lnSpc>
                  <a:spcBef>
                    <a:spcPts val="165"/>
                  </a:spcBef>
                </a:pPr>
                <a:r>
                  <a:rPr sz="800" spc="7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24</a:t>
                </a:r>
                <a:r>
                  <a:rPr sz="800" spc="-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時</a:t>
                </a:r>
                <a:r>
                  <a:rPr sz="800" spc="-2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間</a:t>
                </a:r>
                <a:r>
                  <a:rPr sz="800" spc="-5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い</a:t>
                </a:r>
                <a:r>
                  <a:rPr sz="800" spc="-7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つ</a:t>
                </a:r>
                <a:r>
                  <a:rPr sz="800" spc="-3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で</a:t>
                </a:r>
                <a:r>
                  <a:rPr sz="800" spc="-2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も</a:t>
                </a:r>
                <a:r>
                  <a:rPr sz="800" spc="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現</a:t>
                </a: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場</a:t>
                </a:r>
                <a:r>
                  <a:rPr sz="800" spc="-3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へ</a:t>
                </a:r>
                <a:r>
                  <a:rPr sz="800" spc="-2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急</a:t>
                </a:r>
                <a:r>
                  <a:rPr sz="800" spc="-2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行</a:t>
                </a:r>
                <a:r>
                  <a:rPr sz="800" spc="-42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。</a:t>
                </a:r>
                <a:r>
                  <a:rPr lang="ja-JP" altLang="en-US" sz="800" spc="-42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　</a:t>
                </a:r>
                <a:endParaRPr lang="en-US" altLang="ja-JP" sz="800" spc="-420" dirty="0">
                  <a:solidFill>
                    <a:srgbClr val="231F2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  <a:p>
                <a:pPr marL="60325" marR="5080" algn="just">
                  <a:lnSpc>
                    <a:spcPct val="125000"/>
                  </a:lnSpc>
                  <a:spcBef>
                    <a:spcPts val="165"/>
                  </a:spcBef>
                </a:pPr>
                <a:r>
                  <a:rPr sz="800" spc="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安</a:t>
                </a:r>
                <a:r>
                  <a:rPr sz="800" spc="-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全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確</a:t>
                </a:r>
                <a:r>
                  <a:rPr sz="800" spc="-3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保</a:t>
                </a:r>
                <a:r>
                  <a:rPr sz="800" spc="-3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や</a:t>
                </a:r>
                <a:r>
                  <a:rPr sz="800" spc="-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救</a:t>
                </a:r>
                <a:r>
                  <a:rPr sz="800" spc="-1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急</a:t>
                </a:r>
                <a:r>
                  <a:rPr sz="800" spc="-4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車</a:t>
                </a:r>
                <a:r>
                  <a:rPr sz="800" spc="-2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の</a:t>
                </a:r>
                <a:r>
                  <a:rPr sz="800" spc="-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手</a:t>
                </a:r>
                <a:r>
                  <a:rPr sz="800" spc="-4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配</a:t>
                </a:r>
                <a:r>
                  <a:rPr sz="800" spc="-44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、</a:t>
                </a:r>
                <a:r>
                  <a:rPr lang="en-US" sz="800" spc="-44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,</a:t>
                </a:r>
                <a:r>
                  <a:rPr sz="800" spc="-1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お</a:t>
                </a:r>
                <a:r>
                  <a:rPr sz="800" spc="-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相</a:t>
                </a:r>
                <a:r>
                  <a:rPr sz="800" spc="-3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手</a:t>
                </a:r>
                <a:r>
                  <a:rPr sz="800" spc="-6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か</a:t>
                </a:r>
                <a:r>
                  <a:rPr sz="800" spc="-5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ら</a:t>
                </a:r>
                <a:r>
                  <a:rPr sz="800" spc="-8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の</a:t>
                </a:r>
                <a:r>
                  <a:rPr sz="800" spc="-8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ヒ</a:t>
                </a:r>
                <a:r>
                  <a:rPr sz="800" spc="-9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ア</a:t>
                </a:r>
                <a:r>
                  <a:rPr sz="800" spc="-1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リ</a:t>
                </a:r>
                <a:r>
                  <a:rPr sz="800" spc="-9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ン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グ</a:t>
                </a:r>
                <a:r>
                  <a:rPr sz="800" spc="-4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な</a:t>
                </a:r>
                <a:r>
                  <a:rPr sz="800" spc="-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ど</a:t>
                </a:r>
                <a:r>
                  <a:rPr sz="800" spc="-40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、</a:t>
                </a:r>
                <a:endParaRPr lang="en-US" sz="800" spc="-405" dirty="0">
                  <a:solidFill>
                    <a:srgbClr val="231F2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  <a:p>
                <a:pPr marL="60325" marR="5080" algn="just">
                  <a:lnSpc>
                    <a:spcPct val="125000"/>
                  </a:lnSpc>
                  <a:spcBef>
                    <a:spcPts val="165"/>
                  </a:spcBef>
                </a:pPr>
                <a:r>
                  <a:rPr sz="800" spc="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事</a:t>
                </a:r>
                <a:r>
                  <a:rPr sz="800" spc="1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故</a:t>
                </a:r>
                <a:r>
                  <a:rPr sz="800" spc="-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時</a:t>
                </a:r>
                <a:r>
                  <a:rPr sz="800" spc="-1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に</a:t>
                </a:r>
                <a:r>
                  <a:rPr sz="800" spc="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必</a:t>
                </a:r>
                <a:r>
                  <a:rPr sz="800" spc="-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要</a:t>
                </a:r>
                <a:r>
                  <a:rPr sz="800" spc="-2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な</a:t>
                </a:r>
                <a:r>
                  <a:rPr sz="800" spc="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初期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対</a:t>
                </a:r>
                <a:r>
                  <a:rPr sz="800" spc="-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応</a:t>
                </a:r>
                <a:r>
                  <a:rPr sz="800" spc="-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を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不安</a:t>
                </a:r>
                <a:r>
                  <a:rPr sz="800" spc="-1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な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あ</a:t>
                </a:r>
                <a:r>
                  <a:rPr sz="800" spc="-5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な</a:t>
                </a:r>
                <a:r>
                  <a:rPr sz="800" spc="-6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た</a:t>
                </a:r>
                <a:r>
                  <a:rPr sz="800" spc="-9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に</a:t>
                </a:r>
                <a:r>
                  <a:rPr sz="800" spc="-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代</a:t>
                </a:r>
                <a:r>
                  <a:rPr sz="800" spc="-6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わ</a:t>
                </a:r>
                <a:r>
                  <a:rPr sz="800" spc="-17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っ</a:t>
                </a:r>
                <a:r>
                  <a:rPr sz="800" spc="-5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て</a:t>
                </a:r>
                <a:endParaRPr lang="en-US" sz="800" spc="-55" dirty="0">
                  <a:solidFill>
                    <a:srgbClr val="231F2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  <a:p>
                <a:pPr marL="60325" marR="5080" algn="just">
                  <a:lnSpc>
                    <a:spcPct val="125000"/>
                  </a:lnSpc>
                  <a:spcBef>
                    <a:spcPts val="165"/>
                  </a:spcBef>
                </a:pP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冷</a:t>
                </a:r>
                <a:r>
                  <a:rPr sz="800" spc="-3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静</a:t>
                </a:r>
                <a:r>
                  <a:rPr sz="800" spc="-5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か</a:t>
                </a:r>
                <a:r>
                  <a:rPr sz="800" spc="-2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つ</a:t>
                </a:r>
                <a:r>
                  <a:rPr sz="800" spc="-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親</a:t>
                </a:r>
                <a:r>
                  <a:rPr sz="800" spc="-3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身に</a:t>
                </a:r>
                <a:r>
                  <a:rPr sz="800" spc="-3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対</a:t>
                </a:r>
                <a:r>
                  <a:rPr sz="800" spc="-7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応</a:t>
                </a:r>
                <a:r>
                  <a:rPr sz="800" spc="-8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し</a:t>
                </a:r>
                <a:r>
                  <a:rPr sz="800" spc="-5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ま</a:t>
                </a:r>
                <a:r>
                  <a:rPr sz="800" spc="-4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す</a:t>
                </a: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。</a:t>
                </a:r>
                <a:endParaRPr sz="800" dirty="0"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  <a:p>
                <a:pPr marL="287020" marR="43815" indent="-274955" algn="just">
                  <a:lnSpc>
                    <a:spcPct val="100000"/>
                  </a:lnSpc>
                  <a:spcBef>
                    <a:spcPts val="275"/>
                  </a:spcBef>
                </a:pPr>
                <a:r>
                  <a:rPr sz="800" spc="8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（</a:t>
                </a:r>
                <a:r>
                  <a:rPr sz="800" spc="8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注</a:t>
                </a:r>
                <a:r>
                  <a:rPr sz="800" spc="-29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）</a:t>
                </a:r>
                <a:r>
                  <a:rPr sz="800" spc="9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自</a:t>
                </a:r>
                <a:r>
                  <a:rPr sz="800" spc="1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動車</a:t>
                </a:r>
                <a:r>
                  <a:rPr sz="800" spc="8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専</a:t>
                </a:r>
                <a:r>
                  <a:rPr sz="800" spc="1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用</a:t>
                </a:r>
                <a:r>
                  <a:rPr sz="800" spc="1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道</a:t>
                </a:r>
                <a:r>
                  <a:rPr sz="800" spc="-29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路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（</a:t>
                </a:r>
                <a:r>
                  <a:rPr sz="800" spc="1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有</a:t>
                </a:r>
                <a:r>
                  <a:rPr sz="800" spc="8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料</a:t>
                </a:r>
                <a:r>
                  <a:rPr sz="800" spc="1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道</a:t>
                </a:r>
                <a:r>
                  <a:rPr sz="800" spc="9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路</a:t>
                </a:r>
                <a:r>
                  <a:rPr sz="800" spc="6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を</a:t>
                </a:r>
                <a:r>
                  <a:rPr sz="800" spc="6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含み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ま</a:t>
                </a:r>
                <a:r>
                  <a:rPr sz="800" spc="4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す</a:t>
                </a:r>
                <a:r>
                  <a:rPr sz="800" spc="-33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。）、</a:t>
                </a:r>
                <a:r>
                  <a:rPr sz="800" spc="6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山間</a:t>
                </a:r>
                <a:r>
                  <a:rPr sz="800" spc="3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部</a:t>
                </a:r>
                <a:r>
                  <a:rPr sz="800" spc="2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ま</a:t>
                </a:r>
                <a:r>
                  <a:rPr sz="800" spc="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た</a:t>
                </a:r>
                <a:r>
                  <a:rPr sz="800" spc="5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は</a:t>
                </a:r>
                <a:r>
                  <a:rPr sz="800" spc="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島</a:t>
                </a:r>
                <a:r>
                  <a:rPr sz="800" spc="-2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し</a:t>
                </a:r>
                <a:r>
                  <a:rPr sz="800" spc="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ょ</a:t>
                </a:r>
                <a:r>
                  <a:rPr sz="800" spc="5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部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な</a:t>
                </a:r>
                <a:r>
                  <a:rPr sz="800" spc="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ど</a:t>
                </a:r>
                <a:r>
                  <a:rPr sz="800" spc="7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一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部駆</a:t>
                </a:r>
                <a:r>
                  <a:rPr sz="800" spc="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け</a:t>
                </a:r>
                <a:r>
                  <a:rPr sz="800" spc="-1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つけで</a:t>
                </a:r>
                <a:r>
                  <a:rPr sz="800" spc="-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き</a:t>
                </a:r>
                <a:r>
                  <a:rPr sz="800" spc="-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な</a:t>
                </a:r>
                <a:r>
                  <a:rPr sz="800" spc="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い</a:t>
                </a:r>
                <a:r>
                  <a:rPr sz="800" spc="1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場</a:t>
                </a:r>
                <a:r>
                  <a:rPr sz="800" spc="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所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が</a:t>
                </a:r>
                <a:r>
                  <a:rPr sz="800" spc="-4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あ</a:t>
                </a:r>
                <a:r>
                  <a:rPr sz="800" spc="-6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り</a:t>
                </a:r>
                <a:r>
                  <a:rPr sz="800" spc="-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ま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す</a:t>
                </a: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。</a:t>
                </a:r>
                <a:endParaRPr sz="800" dirty="0"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</p:txBody>
          </p:sp>
          <p:sp>
            <p:nvSpPr>
              <p:cNvPr id="79" name="object 79"/>
              <p:cNvSpPr/>
              <p:nvPr/>
            </p:nvSpPr>
            <p:spPr>
              <a:xfrm>
                <a:off x="5765444" y="6849846"/>
                <a:ext cx="158750" cy="158750"/>
              </a:xfrm>
              <a:custGeom>
                <a:avLst/>
                <a:gdLst/>
                <a:ahLst/>
                <a:cxnLst/>
                <a:rect l="l" t="t" r="r" b="b"/>
                <a:pathLst>
                  <a:path w="158750" h="158750">
                    <a:moveTo>
                      <a:pt x="158546" y="0"/>
                    </a:moveTo>
                    <a:lnTo>
                      <a:pt x="0" y="0"/>
                    </a:lnTo>
                    <a:lnTo>
                      <a:pt x="0" y="158559"/>
                    </a:lnTo>
                    <a:lnTo>
                      <a:pt x="158546" y="158559"/>
                    </a:lnTo>
                    <a:lnTo>
                      <a:pt x="158546" y="0"/>
                    </a:lnTo>
                    <a:close/>
                  </a:path>
                </a:pathLst>
              </a:custGeom>
              <a:solidFill>
                <a:srgbClr val="F7941D"/>
              </a:solid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80" name="object 80"/>
              <p:cNvSpPr/>
              <p:nvPr/>
            </p:nvSpPr>
            <p:spPr>
              <a:xfrm>
                <a:off x="5765444" y="8830411"/>
                <a:ext cx="158750" cy="158750"/>
              </a:xfrm>
              <a:custGeom>
                <a:avLst/>
                <a:gdLst/>
                <a:ahLst/>
                <a:cxnLst/>
                <a:rect l="l" t="t" r="r" b="b"/>
                <a:pathLst>
                  <a:path w="158750" h="158750">
                    <a:moveTo>
                      <a:pt x="158546" y="0"/>
                    </a:moveTo>
                    <a:lnTo>
                      <a:pt x="0" y="0"/>
                    </a:lnTo>
                    <a:lnTo>
                      <a:pt x="0" y="158559"/>
                    </a:lnTo>
                    <a:lnTo>
                      <a:pt x="158546" y="158559"/>
                    </a:lnTo>
                    <a:lnTo>
                      <a:pt x="158546" y="0"/>
                    </a:lnTo>
                    <a:close/>
                  </a:path>
                </a:pathLst>
              </a:custGeom>
              <a:solidFill>
                <a:srgbClr val="F7941D"/>
              </a:solid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81" name="object 81"/>
              <p:cNvSpPr txBox="1"/>
              <p:nvPr/>
            </p:nvSpPr>
            <p:spPr>
              <a:xfrm>
                <a:off x="5752764" y="6815181"/>
                <a:ext cx="1938655" cy="1082128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247650" marR="487045">
                  <a:lnSpc>
                    <a:spcPct val="106100"/>
                  </a:lnSpc>
                  <a:spcBef>
                    <a:spcPts val="100"/>
                  </a:spcBef>
                </a:pPr>
                <a:r>
                  <a:rPr sz="1100" spc="2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運</a:t>
                </a:r>
                <a:r>
                  <a:rPr sz="1100" spc="1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転診</a:t>
                </a:r>
                <a:r>
                  <a:rPr sz="1100" spc="-8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断レ</a:t>
                </a:r>
                <a:r>
                  <a:rPr sz="1100" spc="-7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ポ</a:t>
                </a:r>
                <a:r>
                  <a:rPr sz="1100" spc="-12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ート </a:t>
                </a:r>
                <a:r>
                  <a:rPr sz="1100" spc="-3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R</a:t>
                </a:r>
                <a:r>
                  <a:rPr sz="1100" spc="10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o</a:t>
                </a:r>
                <a:r>
                  <a:rPr sz="1100" spc="9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d</a:t>
                </a:r>
                <a:r>
                  <a:rPr sz="1100" spc="6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ec</a:t>
                </a:r>
                <a:r>
                  <a:rPr sz="1100" spc="-12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o</a:t>
                </a:r>
                <a:r>
                  <a:rPr sz="11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［</a:t>
                </a:r>
                <a:r>
                  <a:rPr sz="1100" spc="-5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ロ</a:t>
                </a:r>
                <a:r>
                  <a:rPr sz="1100" spc="-2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デ</a:t>
                </a:r>
                <a:r>
                  <a:rPr sz="11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コ］</a:t>
                </a:r>
                <a:endParaRPr sz="1100" dirty="0"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  <a:p>
                <a:pPr marL="12700" marR="5080" algn="just">
                  <a:lnSpc>
                    <a:spcPct val="125000"/>
                  </a:lnSpc>
                  <a:spcBef>
                    <a:spcPts val="220"/>
                  </a:spcBef>
                </a:pPr>
                <a:r>
                  <a:rPr sz="800" spc="5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運</a:t>
                </a:r>
                <a:r>
                  <a:rPr sz="800" spc="3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転</a:t>
                </a:r>
                <a:r>
                  <a:rPr sz="800" spc="3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時</a:t>
                </a:r>
                <a:r>
                  <a:rPr sz="800" spc="-2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の</a:t>
                </a:r>
                <a:r>
                  <a:rPr sz="800" spc="-1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ブ</a:t>
                </a: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レ</a:t>
                </a:r>
                <a:r>
                  <a:rPr sz="800" spc="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ー</a:t>
                </a:r>
                <a:r>
                  <a:rPr sz="800" spc="1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キ</a:t>
                </a: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の</a:t>
                </a:r>
                <a:r>
                  <a:rPr sz="800" spc="-3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タ</a:t>
                </a:r>
                <a:r>
                  <a:rPr sz="800" spc="-6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イ</a:t>
                </a:r>
                <a:r>
                  <a:rPr sz="800" spc="-2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ミ</a:t>
                </a:r>
                <a:r>
                  <a:rPr sz="800" spc="-3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ン</a:t>
                </a:r>
                <a:r>
                  <a:rPr sz="800" spc="-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グ</a:t>
                </a:r>
                <a:r>
                  <a:rPr sz="800" spc="1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や</a:t>
                </a:r>
                <a:r>
                  <a:rPr sz="800" spc="-38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、</a:t>
                </a: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ハ</a:t>
                </a:r>
                <a:r>
                  <a:rPr sz="800" spc="-7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ン</a:t>
                </a: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ド </a:t>
                </a:r>
                <a:r>
                  <a:rPr sz="800" spc="4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ル操</a:t>
                </a:r>
                <a:r>
                  <a:rPr sz="800" spc="3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作</a:t>
                </a:r>
                <a:r>
                  <a:rPr sz="800" spc="-3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な</a:t>
                </a:r>
                <a:r>
                  <a:rPr sz="800" spc="1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ど</a:t>
                </a:r>
                <a:r>
                  <a:rPr sz="800" spc="-39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、</a:t>
                </a:r>
                <a:r>
                  <a:rPr sz="800" spc="-4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ド</a:t>
                </a:r>
                <a:r>
                  <a:rPr sz="800" spc="-1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ラ</a:t>
                </a:r>
                <a:r>
                  <a:rPr sz="800" spc="-5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イ</a:t>
                </a:r>
                <a:r>
                  <a:rPr sz="800" spc="-2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ブ</a:t>
                </a:r>
                <a:r>
                  <a:rPr sz="800" spc="-8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レ</a:t>
                </a:r>
                <a:r>
                  <a:rPr sz="800" spc="-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コー</a:t>
                </a:r>
                <a:r>
                  <a:rPr sz="800" spc="-3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ダ</a:t>
                </a:r>
                <a:r>
                  <a:rPr sz="800" spc="-1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ーか</a:t>
                </a:r>
                <a:r>
                  <a:rPr sz="800" spc="-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ら</a:t>
                </a:r>
                <a:r>
                  <a:rPr sz="800" spc="1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あ</a:t>
                </a: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な </a:t>
                </a:r>
                <a:r>
                  <a:rPr sz="800" spc="2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た</a:t>
                </a:r>
                <a:r>
                  <a:rPr sz="800" spc="5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の</a:t>
                </a:r>
                <a:r>
                  <a:rPr sz="800" spc="7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運</a:t>
                </a:r>
                <a:r>
                  <a:rPr sz="800" spc="5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転</a:t>
                </a:r>
                <a:r>
                  <a:rPr sz="800" spc="3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デ</a:t>
                </a:r>
                <a:r>
                  <a:rPr sz="800" spc="2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ー</a:t>
                </a: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タ</a:t>
                </a:r>
                <a:r>
                  <a:rPr sz="800" spc="3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を</a:t>
                </a:r>
                <a:r>
                  <a:rPr sz="800" spc="7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収</a:t>
                </a:r>
                <a:r>
                  <a:rPr sz="800" spc="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集</a:t>
                </a:r>
                <a:r>
                  <a:rPr sz="800" spc="-1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し</a:t>
                </a:r>
                <a:r>
                  <a:rPr sz="800" spc="3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ま</a:t>
                </a:r>
                <a:r>
                  <a:rPr sz="800" spc="4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す</a:t>
                </a:r>
                <a:r>
                  <a:rPr sz="800" spc="-36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。</a:t>
                </a:r>
                <a:r>
                  <a:rPr sz="800" spc="5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分析</a:t>
                </a:r>
                <a:r>
                  <a:rPr sz="800" spc="6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結</a:t>
                </a: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果 </a:t>
                </a:r>
                <a:r>
                  <a:rPr sz="800" spc="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は</a:t>
                </a:r>
                <a:r>
                  <a:rPr sz="800" spc="-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毎</a:t>
                </a:r>
                <a:r>
                  <a:rPr sz="800" spc="-3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月</a:t>
                </a:r>
                <a:r>
                  <a:rPr sz="800" spc="1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の</a:t>
                </a:r>
                <a:r>
                  <a:rPr sz="800" spc="3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運</a:t>
                </a:r>
                <a:r>
                  <a:rPr sz="800" spc="2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転診</a:t>
                </a:r>
                <a:r>
                  <a:rPr sz="800" spc="-4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断</a:t>
                </a:r>
                <a:r>
                  <a:rPr sz="800" spc="-5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レ</a:t>
                </a:r>
                <a:r>
                  <a:rPr sz="800" spc="-4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ポ</a:t>
                </a:r>
                <a:r>
                  <a:rPr sz="800" spc="-7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ー</a:t>
                </a:r>
                <a:r>
                  <a:rPr sz="800" spc="-3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ト</a:t>
                </a:r>
                <a:r>
                  <a:rPr sz="800" spc="4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Rodeco</a:t>
                </a:r>
                <a:r>
                  <a:rPr sz="800" spc="-8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と</a:t>
                </a:r>
                <a:r>
                  <a:rPr sz="800" spc="-11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して </a:t>
                </a:r>
                <a:r>
                  <a:rPr sz="800" spc="1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お使</a:t>
                </a:r>
                <a:r>
                  <a:rPr sz="800" spc="1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い</a:t>
                </a:r>
                <a:r>
                  <a:rPr sz="800" spc="-2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の</a:t>
                </a:r>
                <a:r>
                  <a:rPr sz="800" spc="2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パ</a:t>
                </a:r>
                <a:r>
                  <a:rPr sz="800" spc="-3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ソ</a:t>
                </a:r>
                <a:r>
                  <a:rPr sz="800" spc="-2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コ</a:t>
                </a: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ン</a:t>
                </a:r>
                <a:r>
                  <a:rPr sz="800" spc="-6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や</a:t>
                </a:r>
                <a:r>
                  <a:rPr sz="800" spc="-4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スマ</a:t>
                </a:r>
                <a:r>
                  <a:rPr sz="800" spc="-6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ー</a:t>
                </a:r>
                <a:r>
                  <a:rPr sz="800" spc="-13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ト</a:t>
                </a:r>
                <a:r>
                  <a:rPr sz="800" spc="-5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フ</a:t>
                </a:r>
                <a:r>
                  <a:rPr sz="800" spc="-1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ォ</a:t>
                </a:r>
                <a:r>
                  <a:rPr sz="800" spc="-3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ン</a:t>
                </a:r>
                <a:r>
                  <a:rPr sz="800" spc="-2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へ</a:t>
                </a:r>
                <a:r>
                  <a:rPr sz="800" spc="-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送</a:t>
                </a: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ら </a:t>
                </a:r>
                <a:r>
                  <a:rPr sz="800" spc="-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れ</a:t>
                </a:r>
                <a:r>
                  <a:rPr sz="800" spc="-40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、</a:t>
                </a:r>
                <a:r>
                  <a:rPr sz="800" spc="-5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ド</a:t>
                </a:r>
                <a:r>
                  <a:rPr sz="800" spc="-3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ラ</a:t>
                </a:r>
                <a:r>
                  <a:rPr sz="800" spc="-114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イ</a:t>
                </a:r>
                <a:r>
                  <a:rPr sz="800" spc="-3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バ</a:t>
                </a:r>
                <a:r>
                  <a:rPr sz="800" spc="-10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ー</a:t>
                </a:r>
                <a:r>
                  <a:rPr sz="800" spc="-8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ズ</a:t>
                </a:r>
                <a:r>
                  <a:rPr sz="800" spc="-4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ペ</a:t>
                </a:r>
                <a:r>
                  <a:rPr sz="800" spc="-2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ー</a:t>
                </a:r>
                <a:r>
                  <a:rPr sz="800" spc="1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ジ</a:t>
                </a:r>
                <a:r>
                  <a:rPr sz="800" spc="-3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か</a:t>
                </a: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ら</a:t>
                </a:r>
                <a:r>
                  <a:rPr sz="800" spc="2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確</a:t>
                </a:r>
                <a:r>
                  <a:rPr sz="800" spc="-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認</a:t>
                </a:r>
                <a:r>
                  <a:rPr sz="800" spc="-2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で</a:t>
                </a:r>
                <a:r>
                  <a:rPr sz="800" spc="-5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き</a:t>
                </a:r>
                <a:r>
                  <a:rPr sz="800" spc="-1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ま</a:t>
                </a:r>
                <a:r>
                  <a:rPr sz="800" spc="-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す。</a:t>
                </a:r>
                <a:endParaRPr sz="800" dirty="0"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</p:txBody>
          </p:sp>
          <p:sp>
            <p:nvSpPr>
              <p:cNvPr id="82" name="object 82"/>
              <p:cNvSpPr txBox="1"/>
              <p:nvPr/>
            </p:nvSpPr>
            <p:spPr>
              <a:xfrm>
                <a:off x="3337571" y="6815181"/>
                <a:ext cx="1997075" cy="1729169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290195" marR="162560">
                  <a:lnSpc>
                    <a:spcPct val="106100"/>
                  </a:lnSpc>
                  <a:spcBef>
                    <a:spcPts val="100"/>
                  </a:spcBef>
                </a:pPr>
                <a:r>
                  <a:rPr sz="1100" spc="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事</a:t>
                </a:r>
                <a:r>
                  <a:rPr sz="1100" spc="2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故</a:t>
                </a:r>
                <a:r>
                  <a:rPr sz="1100" spc="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発</a:t>
                </a:r>
                <a:r>
                  <a:rPr sz="1100" spc="-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生</a:t>
                </a:r>
                <a:r>
                  <a:rPr sz="1100" spc="-1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時</a:t>
                </a:r>
                <a:r>
                  <a:rPr sz="1100" spc="-4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の</a:t>
                </a:r>
                <a:r>
                  <a:rPr sz="1100" spc="-1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自</a:t>
                </a:r>
                <a:r>
                  <a:rPr sz="1100" spc="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動</a:t>
                </a:r>
                <a:r>
                  <a:rPr sz="1100" spc="1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通</a:t>
                </a:r>
                <a:r>
                  <a:rPr sz="11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報、 </a:t>
                </a:r>
                <a:endParaRPr lang="en-US" sz="1100" dirty="0">
                  <a:solidFill>
                    <a:srgbClr val="231F2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  <a:p>
                <a:pPr marL="290195" marR="162560">
                  <a:lnSpc>
                    <a:spcPct val="106100"/>
                  </a:lnSpc>
                  <a:spcBef>
                    <a:spcPts val="100"/>
                  </a:spcBef>
                </a:pPr>
                <a:r>
                  <a:rPr sz="11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手</a:t>
                </a:r>
                <a:r>
                  <a:rPr sz="1100" spc="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動</a:t>
                </a:r>
                <a:r>
                  <a:rPr sz="1100" spc="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通</a:t>
                </a:r>
                <a:r>
                  <a:rPr sz="11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報</a:t>
                </a:r>
                <a:endParaRPr sz="1100" dirty="0"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  <a:p>
                <a:pPr marL="60325" marR="5080">
                  <a:lnSpc>
                    <a:spcPct val="125000"/>
                  </a:lnSpc>
                  <a:spcBef>
                    <a:spcPts val="220"/>
                  </a:spcBef>
                </a:pPr>
                <a:r>
                  <a:rPr sz="800" spc="3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事</a:t>
                </a:r>
                <a:r>
                  <a:rPr sz="800" spc="4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故</a:t>
                </a:r>
                <a:r>
                  <a:rPr sz="800" spc="4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発</a:t>
                </a:r>
                <a:r>
                  <a:rPr sz="800" spc="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生</a:t>
                </a:r>
                <a:r>
                  <a:rPr sz="800" spc="1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時</a:t>
                </a:r>
                <a:r>
                  <a:rPr sz="800" spc="-38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、</a:t>
                </a:r>
                <a:r>
                  <a:rPr sz="800" spc="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自</a:t>
                </a:r>
                <a:r>
                  <a:rPr sz="800" spc="4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動</a:t>
                </a:r>
                <a:r>
                  <a:rPr sz="800" spc="1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的</a:t>
                </a:r>
                <a:r>
                  <a:rPr sz="800" spc="-2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に</a:t>
                </a:r>
                <a:r>
                  <a:rPr sz="800" spc="-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ま</a:t>
                </a:r>
                <a:r>
                  <a:rPr sz="800" spc="-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た</a:t>
                </a:r>
                <a:r>
                  <a:rPr sz="800" spc="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は</a:t>
                </a:r>
                <a:r>
                  <a:rPr sz="800" spc="3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手</a:t>
                </a:r>
                <a:r>
                  <a:rPr sz="800" spc="1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動で</a:t>
                </a:r>
                <a:r>
                  <a:rPr sz="800" spc="-38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、</a:t>
                </a:r>
                <a:r>
                  <a:rPr sz="800" spc="3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損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保</a:t>
                </a:r>
                <a:r>
                  <a:rPr sz="800" spc="-4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ジ</a:t>
                </a:r>
                <a:r>
                  <a:rPr sz="800" spc="-9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ャ</a:t>
                </a:r>
                <a:r>
                  <a:rPr sz="800" spc="-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パ</a:t>
                </a:r>
                <a:r>
                  <a:rPr sz="800" spc="-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ン</a:t>
                </a:r>
                <a:r>
                  <a:rPr sz="800" spc="-4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や</a:t>
                </a:r>
                <a:r>
                  <a:rPr sz="800" spc="-4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あ</a:t>
                </a:r>
                <a:r>
                  <a:rPr sz="800" spc="-5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らか</a:t>
                </a:r>
                <a:r>
                  <a:rPr sz="800" spc="-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じ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め</a:t>
                </a:r>
                <a:r>
                  <a:rPr sz="800" spc="2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登</a:t>
                </a:r>
                <a:r>
                  <a:rPr sz="800" spc="-4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録</a:t>
                </a:r>
                <a:r>
                  <a:rPr sz="800" spc="-6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した</a:t>
                </a:r>
                <a:r>
                  <a:rPr sz="800" spc="2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ご家</a:t>
                </a:r>
                <a:r>
                  <a:rPr sz="800" spc="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族</a:t>
                </a:r>
                <a:r>
                  <a:rPr sz="800" spc="-2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の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方</a:t>
                </a:r>
                <a:r>
                  <a:rPr sz="800" spc="-2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に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事</a:t>
                </a:r>
                <a:r>
                  <a:rPr sz="800" spc="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故</a:t>
                </a:r>
                <a:r>
                  <a:rPr sz="800" spc="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が</a:t>
                </a:r>
                <a:r>
                  <a:rPr sz="800" spc="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発</a:t>
                </a:r>
                <a:r>
                  <a:rPr sz="800" spc="-6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生し</a:t>
                </a:r>
                <a:r>
                  <a:rPr sz="800" spc="-6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た</a:t>
                </a:r>
                <a:endParaRPr lang="en-US" sz="800" spc="-65" dirty="0">
                  <a:solidFill>
                    <a:srgbClr val="231F2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  <a:p>
                <a:pPr marL="60325" marR="5080">
                  <a:lnSpc>
                    <a:spcPct val="125000"/>
                  </a:lnSpc>
                  <a:spcBef>
                    <a:spcPts val="220"/>
                  </a:spcBef>
                </a:pPr>
                <a:r>
                  <a:rPr sz="800" spc="-7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こ</a:t>
                </a:r>
                <a:r>
                  <a:rPr sz="800" spc="-7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と</a:t>
                </a:r>
                <a:r>
                  <a:rPr sz="800" spc="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を</a:t>
                </a:r>
                <a:r>
                  <a:rPr sz="800" spc="2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通</a:t>
                </a:r>
                <a:r>
                  <a:rPr sz="800" spc="-4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知</a:t>
                </a:r>
                <a:r>
                  <a:rPr sz="800" spc="-6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し</a:t>
                </a:r>
                <a:r>
                  <a:rPr sz="800" spc="-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ま</a:t>
                </a:r>
                <a:r>
                  <a:rPr sz="800" spc="-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す</a:t>
                </a:r>
                <a:r>
                  <a:rPr sz="800" spc="-409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。</a:t>
                </a:r>
                <a:r>
                  <a:rPr sz="800" spc="-3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ま</a:t>
                </a:r>
                <a:r>
                  <a:rPr sz="800" spc="-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た、</a:t>
                </a:r>
                <a:r>
                  <a:rPr sz="800" spc="3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運</a:t>
                </a:r>
                <a:r>
                  <a:rPr sz="800" spc="3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転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者</a:t>
                </a:r>
                <a:r>
                  <a:rPr sz="800" spc="-1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の</a:t>
                </a:r>
                <a:r>
                  <a:rPr sz="800" spc="-3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方</a:t>
                </a:r>
                <a:r>
                  <a:rPr sz="800" spc="-3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へ</a:t>
                </a:r>
                <a:r>
                  <a:rPr sz="800" spc="3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送</a:t>
                </a:r>
                <a:r>
                  <a:rPr sz="800" spc="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信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さ</a:t>
                </a:r>
                <a:r>
                  <a:rPr sz="800" spc="-1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れ</a:t>
                </a:r>
                <a:r>
                  <a:rPr sz="800" spc="-5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る</a:t>
                </a:r>
                <a:endParaRPr lang="en-US" sz="800" spc="-55" dirty="0">
                  <a:solidFill>
                    <a:srgbClr val="231F2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  <a:p>
                <a:pPr marL="60325" marR="5080">
                  <a:lnSpc>
                    <a:spcPct val="125000"/>
                  </a:lnSpc>
                  <a:spcBef>
                    <a:spcPts val="220"/>
                  </a:spcBef>
                </a:pPr>
                <a:r>
                  <a:rPr sz="800" spc="-4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ショ</a:t>
                </a:r>
                <a:r>
                  <a:rPr sz="800" spc="-7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ー</a:t>
                </a:r>
                <a:r>
                  <a:rPr sz="800" spc="-114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ト</a:t>
                </a:r>
                <a:r>
                  <a:rPr sz="800" spc="-10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メ</a:t>
                </a:r>
                <a:r>
                  <a:rPr sz="800" spc="-3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ッ</a:t>
                </a:r>
                <a:r>
                  <a:rPr sz="800" spc="-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セ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ー</a:t>
                </a:r>
                <a:r>
                  <a:rPr sz="800" spc="-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ジ</a:t>
                </a:r>
                <a:r>
                  <a:rPr sz="800" spc="-4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か</a:t>
                </a:r>
                <a:r>
                  <a:rPr sz="800" spc="-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ら</a:t>
                </a:r>
                <a:r>
                  <a:rPr sz="800" spc="-4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、</a:t>
                </a:r>
                <a:r>
                  <a:rPr sz="800" spc="-4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ロ</a:t>
                </a:r>
                <a:r>
                  <a:rPr sz="800" spc="-9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ー</a:t>
                </a:r>
                <a:r>
                  <a:rPr sz="800" spc="-4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ド</a:t>
                </a:r>
                <a:r>
                  <a:rPr sz="800" spc="-6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ア</a:t>
                </a:r>
                <a:r>
                  <a:rPr sz="800" spc="-7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シ</a:t>
                </a:r>
                <a:r>
                  <a:rPr sz="800" spc="-4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ス</a:t>
                </a:r>
                <a:r>
                  <a:rPr sz="800" spc="-6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タ</a:t>
                </a:r>
                <a:r>
                  <a:rPr sz="800" spc="-8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ン</a:t>
                </a:r>
                <a:r>
                  <a:rPr sz="800" spc="-9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ス</a:t>
                </a:r>
                <a:r>
                  <a:rPr sz="800" spc="-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や</a:t>
                </a:r>
                <a:r>
                  <a:rPr sz="800" spc="-3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そ</a:t>
                </a:r>
                <a:r>
                  <a:rPr sz="800" spc="-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の</a:t>
                </a:r>
                <a:r>
                  <a:rPr sz="800" spc="-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他</a:t>
                </a:r>
                <a:r>
                  <a:rPr sz="800" spc="-3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の</a:t>
                </a:r>
                <a:endParaRPr lang="en-US" sz="800" spc="-30" dirty="0">
                  <a:solidFill>
                    <a:srgbClr val="231F2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  <a:p>
                <a:pPr marL="60325" marR="5080">
                  <a:lnSpc>
                    <a:spcPct val="125000"/>
                  </a:lnSpc>
                  <a:spcBef>
                    <a:spcPts val="220"/>
                  </a:spcBef>
                </a:pPr>
                <a:r>
                  <a:rPr sz="800" spc="-5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サ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ー</a:t>
                </a:r>
                <a:r>
                  <a:rPr sz="800" spc="-3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ビ</a:t>
                </a:r>
                <a:r>
                  <a:rPr sz="800" spc="-8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ス</a:t>
                </a:r>
                <a:r>
                  <a:rPr sz="800" spc="-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を</a:t>
                </a:r>
                <a:r>
                  <a:rPr sz="800" spc="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依</a:t>
                </a:r>
                <a:r>
                  <a:rPr sz="800" spc="-1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頼</a:t>
                </a:r>
                <a:r>
                  <a:rPr sz="800" spc="-7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す</a:t>
                </a:r>
                <a:r>
                  <a:rPr sz="800" spc="-6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る</a:t>
                </a:r>
                <a:r>
                  <a:rPr sz="800" spc="-8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こ</a:t>
                </a:r>
                <a:r>
                  <a:rPr sz="800" spc="-4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と</a:t>
                </a:r>
                <a:r>
                  <a:rPr sz="800" spc="2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が</a:t>
                </a:r>
                <a:r>
                  <a:rPr sz="800" spc="-1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可</a:t>
                </a:r>
                <a:r>
                  <a:rPr sz="800" spc="-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能です</a:t>
                </a:r>
                <a:r>
                  <a:rPr sz="800" spc="-2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。</a:t>
                </a:r>
                <a:endParaRPr sz="800" dirty="0"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  <a:p>
                <a:pPr marL="250825" marR="52705" indent="-238760" algn="just">
                  <a:lnSpc>
                    <a:spcPct val="100000"/>
                  </a:lnSpc>
                  <a:spcBef>
                    <a:spcPts val="275"/>
                  </a:spcBef>
                </a:pPr>
                <a:r>
                  <a:rPr sz="800" spc="2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（</a:t>
                </a:r>
                <a:r>
                  <a:rPr sz="800" spc="2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注</a:t>
                </a:r>
                <a:r>
                  <a:rPr sz="800" spc="-35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）</a:t>
                </a:r>
                <a:r>
                  <a:rPr sz="800" spc="6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重</a:t>
                </a:r>
                <a:r>
                  <a:rPr sz="800" spc="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大</a:t>
                </a:r>
                <a:r>
                  <a:rPr sz="800" spc="4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事故</a:t>
                </a:r>
                <a:r>
                  <a:rPr sz="800" spc="5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が</a:t>
                </a:r>
                <a:r>
                  <a:rPr sz="800" spc="5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懸</a:t>
                </a:r>
                <a:r>
                  <a:rPr sz="800" spc="3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念</a:t>
                </a:r>
                <a:r>
                  <a:rPr sz="800" spc="2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さ</a:t>
                </a:r>
                <a:r>
                  <a:rPr sz="800" spc="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れ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る</a:t>
                </a:r>
                <a:r>
                  <a:rPr sz="800" spc="-3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よ</a:t>
                </a:r>
                <a:r>
                  <a:rPr sz="800" spc="-1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う</a:t>
                </a:r>
                <a:r>
                  <a:rPr sz="800" spc="3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な</a:t>
                </a:r>
                <a:r>
                  <a:rPr sz="800" spc="4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非</a:t>
                </a:r>
                <a:r>
                  <a:rPr sz="800" spc="1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常</a:t>
                </a:r>
                <a:r>
                  <a:rPr sz="800" spc="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に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大</a:t>
                </a:r>
                <a:r>
                  <a:rPr sz="800" spc="1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き</a:t>
                </a:r>
                <a:r>
                  <a:rPr sz="800" spc="2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な</a:t>
                </a:r>
                <a:r>
                  <a:rPr sz="800" spc="6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衝</a:t>
                </a:r>
                <a:r>
                  <a:rPr sz="800" spc="4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撃</a:t>
                </a:r>
                <a:r>
                  <a:rPr sz="800" spc="3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を</a:t>
                </a:r>
                <a:r>
                  <a:rPr sz="800" spc="7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検</a:t>
                </a:r>
                <a:r>
                  <a:rPr sz="800" spc="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知</a:t>
                </a:r>
                <a:r>
                  <a:rPr sz="800" spc="-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し</a:t>
                </a:r>
                <a:r>
                  <a:rPr sz="800" spc="2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た</a:t>
                </a:r>
                <a:r>
                  <a:rPr sz="800" spc="5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場</a:t>
                </a:r>
                <a:r>
                  <a:rPr sz="800" spc="4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合</a:t>
                </a:r>
                <a:r>
                  <a:rPr sz="800" spc="5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は</a:t>
                </a:r>
                <a:r>
                  <a:rPr sz="800" spc="6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損</a:t>
                </a:r>
                <a:r>
                  <a:rPr sz="800" spc="3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保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ジ</a:t>
                </a:r>
                <a:r>
                  <a:rPr sz="800" spc="-4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ャ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パ</a:t>
                </a:r>
                <a:r>
                  <a:rPr sz="800" spc="2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ン</a:t>
                </a:r>
                <a:r>
                  <a:rPr sz="800" spc="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か</a:t>
                </a:r>
                <a:r>
                  <a:rPr sz="800" spc="-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ら</a:t>
                </a:r>
                <a:endParaRPr lang="en-US" sz="800" spc="-10" dirty="0">
                  <a:solidFill>
                    <a:srgbClr val="231F2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  <a:p>
                <a:pPr marL="250825" marR="52705" indent="-238760" algn="just">
                  <a:lnSpc>
                    <a:spcPct val="100000"/>
                  </a:lnSpc>
                  <a:spcBef>
                    <a:spcPts val="275"/>
                  </a:spcBef>
                </a:pPr>
                <a:r>
                  <a:rPr lang="ja-JP" altLang="en-US" sz="800" spc="-1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　　　　</a:t>
                </a:r>
                <a:r>
                  <a:rPr sz="800" spc="6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ご契</a:t>
                </a:r>
                <a:r>
                  <a:rPr sz="800" spc="5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約</a:t>
                </a:r>
                <a:r>
                  <a:rPr sz="800" spc="4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者</a:t>
                </a:r>
                <a:r>
                  <a:rPr sz="800" spc="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さ</a:t>
                </a:r>
                <a:r>
                  <a:rPr sz="800" spc="-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ま</a:t>
                </a:r>
                <a:r>
                  <a:rPr sz="800" spc="3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へ</a:t>
                </a:r>
                <a:r>
                  <a:rPr sz="800" spc="4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お</a:t>
                </a:r>
                <a:r>
                  <a:rPr sz="800" spc="5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電</a:t>
                </a:r>
                <a:r>
                  <a:rPr sz="800" spc="4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話</a:t>
                </a:r>
                <a:r>
                  <a:rPr sz="800" spc="3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さ</a:t>
                </a:r>
                <a:r>
                  <a:rPr sz="800" spc="2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せ</a:t>
                </a:r>
                <a:r>
                  <a:rPr sz="800" spc="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て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い</a:t>
                </a:r>
                <a:r>
                  <a:rPr sz="800" spc="-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た</a:t>
                </a:r>
                <a:r>
                  <a:rPr sz="800" spc="-6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だ</a:t>
                </a:r>
                <a:r>
                  <a:rPr sz="800" spc="-7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く</a:t>
                </a:r>
                <a:r>
                  <a:rPr sz="800" spc="1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場</a:t>
                </a:r>
                <a:r>
                  <a:rPr sz="800" spc="-1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合</a:t>
                </a:r>
                <a:r>
                  <a:rPr sz="800" spc="-4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も</a:t>
                </a:r>
                <a:endParaRPr lang="en-US" sz="800" spc="-40" dirty="0">
                  <a:solidFill>
                    <a:srgbClr val="231F2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  <a:p>
                <a:pPr marL="250825" marR="52705" indent="-238760" algn="just">
                  <a:lnSpc>
                    <a:spcPct val="100000"/>
                  </a:lnSpc>
                  <a:spcBef>
                    <a:spcPts val="275"/>
                  </a:spcBef>
                </a:pPr>
                <a:r>
                  <a:rPr lang="ja-JP" altLang="en-US" sz="800" spc="-4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　　　　</a:t>
                </a:r>
                <a:r>
                  <a:rPr sz="800" spc="-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ご</a:t>
                </a:r>
                <a:r>
                  <a:rPr sz="800" spc="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ざ</a:t>
                </a:r>
                <a:r>
                  <a:rPr sz="800" spc="-1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い</a:t>
                </a:r>
                <a:r>
                  <a:rPr sz="800" spc="-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ま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す</a:t>
                </a: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。</a:t>
                </a:r>
                <a:endParaRPr sz="800" dirty="0"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</p:txBody>
          </p:sp>
          <p:sp>
            <p:nvSpPr>
              <p:cNvPr id="83" name="object 83"/>
              <p:cNvSpPr txBox="1"/>
              <p:nvPr/>
            </p:nvSpPr>
            <p:spPr>
              <a:xfrm>
                <a:off x="5702638" y="8832475"/>
                <a:ext cx="2352781" cy="1741182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295275" marR="244475">
                  <a:lnSpc>
                    <a:spcPct val="106100"/>
                  </a:lnSpc>
                  <a:spcBef>
                    <a:spcPts val="100"/>
                  </a:spcBef>
                </a:pPr>
                <a:r>
                  <a:rPr sz="1100" spc="-9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コ</a:t>
                </a:r>
                <a:r>
                  <a:rPr sz="1100" spc="-14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ナ</a:t>
                </a:r>
                <a:r>
                  <a:rPr sz="1100" spc="-8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ミ</a:t>
                </a:r>
                <a:r>
                  <a:rPr sz="1100" spc="-5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ス</a:t>
                </a:r>
                <a:r>
                  <a:rPr sz="1100" spc="-114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ポ</a:t>
                </a:r>
                <a:r>
                  <a:rPr sz="1100" spc="-13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ー</a:t>
                </a:r>
                <a:r>
                  <a:rPr sz="1100" spc="-14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ツ</a:t>
                </a:r>
                <a:r>
                  <a:rPr sz="1100" spc="-13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ク</a:t>
                </a:r>
                <a:r>
                  <a:rPr sz="1100" spc="-13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ラ</a:t>
                </a:r>
                <a:r>
                  <a:rPr sz="1100" spc="-4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ブ</a:t>
                </a:r>
                <a:r>
                  <a:rPr sz="11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で</a:t>
                </a:r>
                <a:r>
                  <a:rPr sz="1100" spc="-19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ト</a:t>
                </a:r>
                <a:r>
                  <a:rPr sz="1100" spc="-8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レ</a:t>
                </a:r>
                <a:r>
                  <a:rPr sz="1100" spc="-13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ー</a:t>
                </a:r>
                <a:r>
                  <a:rPr sz="1100" spc="-8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ニ</a:t>
                </a:r>
                <a:r>
                  <a:rPr sz="1100" spc="-13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ン</a:t>
                </a:r>
                <a:r>
                  <a:rPr sz="1100" spc="-2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グ</a:t>
                </a:r>
                <a:r>
                  <a:rPr sz="1100" spc="-22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！</a:t>
                </a:r>
                <a:endParaRPr sz="1100" dirty="0"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  <a:p>
                <a:pPr marL="60325" marR="5080" algn="just">
                  <a:lnSpc>
                    <a:spcPct val="125000"/>
                  </a:lnSpc>
                  <a:spcBef>
                    <a:spcPts val="5"/>
                  </a:spcBef>
                </a:pPr>
                <a:r>
                  <a:rPr sz="800" spc="-3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コ</a:t>
                </a:r>
                <a:r>
                  <a:rPr sz="800" spc="-6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ナ</a:t>
                </a:r>
                <a:r>
                  <a:rPr sz="800" spc="-3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ミ</a:t>
                </a:r>
                <a:r>
                  <a:rPr sz="800" spc="-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ス</a:t>
                </a:r>
                <a:r>
                  <a:rPr sz="800" spc="-4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ポ</a:t>
                </a:r>
                <a:r>
                  <a:rPr sz="800" spc="-6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ー</a:t>
                </a:r>
                <a:r>
                  <a:rPr sz="800" spc="-6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ツ</a:t>
                </a:r>
                <a:r>
                  <a:rPr sz="800" spc="-6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ク</a:t>
                </a:r>
                <a:r>
                  <a:rPr sz="800" spc="-6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ラ</a:t>
                </a:r>
                <a:r>
                  <a:rPr sz="800" spc="-7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ブ</a:t>
                </a:r>
                <a:r>
                  <a:rPr sz="800" spc="-2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と</a:t>
                </a:r>
                <a:r>
                  <a:rPr sz="800" spc="2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提</a:t>
                </a:r>
                <a:r>
                  <a:rPr sz="800" spc="-4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携</a:t>
                </a:r>
                <a:r>
                  <a:rPr sz="800" spc="-1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し</a:t>
                </a:r>
                <a:r>
                  <a:rPr sz="800" spc="-409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、</a:t>
                </a:r>
                <a:r>
                  <a:rPr sz="800" spc="-1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フ</a:t>
                </a:r>
                <a:r>
                  <a:rPr sz="800" spc="-114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ィ</a:t>
                </a:r>
                <a:r>
                  <a:rPr sz="800" spc="-13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ッ</a:t>
                </a:r>
                <a:r>
                  <a:rPr sz="800" spc="-5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ト</a:t>
                </a: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ネ</a:t>
                </a:r>
                <a:r>
                  <a:rPr sz="800" spc="-1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ス</a:t>
                </a:r>
                <a:r>
                  <a:rPr sz="800" spc="-2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ク</a:t>
                </a:r>
                <a:r>
                  <a:rPr sz="800" spc="-3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ラ</a:t>
                </a:r>
                <a:r>
                  <a:rPr sz="800" spc="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ブ</a:t>
                </a:r>
                <a:r>
                  <a:rPr sz="800" spc="4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や</a:t>
                </a:r>
                <a:r>
                  <a:rPr sz="800" spc="6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運</a:t>
                </a:r>
                <a:r>
                  <a:rPr sz="800" spc="3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動</a:t>
                </a:r>
                <a:r>
                  <a:rPr sz="800" spc="-1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ス</a:t>
                </a:r>
                <a:r>
                  <a:rPr sz="800" spc="-2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ク</a:t>
                </a:r>
                <a:r>
                  <a:rPr sz="800" spc="-4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ー</a:t>
                </a:r>
                <a:r>
                  <a:rPr sz="800" spc="3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ル</a:t>
                </a:r>
                <a:r>
                  <a:rPr sz="800" spc="4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を</a:t>
                </a:r>
                <a:r>
                  <a:rPr sz="800" spc="5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優</a:t>
                </a:r>
                <a:r>
                  <a:rPr sz="800" spc="6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待</a:t>
                </a:r>
                <a:r>
                  <a:rPr sz="800" spc="5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価</a:t>
                </a: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格</a:t>
                </a:r>
                <a:r>
                  <a:rPr sz="800" spc="-3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で</a:t>
                </a: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ご</a:t>
                </a:r>
                <a:r>
                  <a:rPr sz="800" spc="2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利</a:t>
                </a: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用</a:t>
                </a:r>
                <a:r>
                  <a:rPr sz="800" spc="-1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い</a:t>
                </a:r>
                <a:r>
                  <a:rPr sz="800" spc="-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た</a:t>
                </a:r>
                <a:r>
                  <a:rPr sz="800" spc="-5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だ</a:t>
                </a:r>
                <a:r>
                  <a:rPr sz="800" spc="-11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く</a:t>
                </a:r>
                <a:r>
                  <a:rPr sz="800" spc="-5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こ</a:t>
                </a:r>
                <a:r>
                  <a:rPr sz="800" spc="-2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と</a:t>
                </a:r>
                <a:r>
                  <a:rPr sz="800" spc="2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が</a:t>
                </a:r>
                <a:r>
                  <a:rPr sz="800" spc="-1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で</a:t>
                </a:r>
                <a:r>
                  <a:rPr sz="800" spc="-4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き</a:t>
                </a:r>
                <a:r>
                  <a:rPr sz="800" spc="-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ま</a:t>
                </a:r>
                <a:r>
                  <a:rPr sz="800" spc="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す</a:t>
                </a:r>
                <a:r>
                  <a:rPr sz="800" spc="-39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。</a:t>
                </a:r>
                <a:r>
                  <a:rPr sz="800" spc="3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安</a:t>
                </a:r>
                <a:r>
                  <a:rPr sz="800" spc="3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全</a:t>
                </a:r>
                <a:r>
                  <a:rPr sz="800" spc="4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運</a:t>
                </a:r>
                <a:r>
                  <a:rPr sz="800" spc="1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転</a:t>
                </a: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の</a:t>
                </a:r>
                <a:r>
                  <a:rPr sz="800" spc="-2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た</a:t>
                </a:r>
                <a:r>
                  <a:rPr sz="800" spc="-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め</a:t>
                </a:r>
                <a:r>
                  <a:rPr sz="800" spc="-40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、</a:t>
                </a:r>
                <a:r>
                  <a:rPr sz="800" spc="3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定</a:t>
                </a:r>
                <a:r>
                  <a:rPr sz="800" spc="1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期</a:t>
                </a:r>
                <a:r>
                  <a:rPr sz="800" spc="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的</a:t>
                </a:r>
                <a:r>
                  <a:rPr sz="800" spc="1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な</a:t>
                </a:r>
                <a:r>
                  <a:rPr sz="800" spc="3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運</a:t>
                </a: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動</a:t>
                </a:r>
                <a:r>
                  <a:rPr sz="800" spc="-3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に</a:t>
                </a:r>
                <a:r>
                  <a:rPr sz="800" spc="-7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よ</a:t>
                </a:r>
                <a:r>
                  <a:rPr sz="800" spc="-2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る</a:t>
                </a:r>
                <a:r>
                  <a:rPr sz="800" spc="3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健</a:t>
                </a:r>
                <a:r>
                  <a:rPr sz="800" spc="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康</a:t>
                </a: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な</a:t>
                </a:r>
                <a:r>
                  <a:rPr sz="800" spc="2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身</a:t>
                </a:r>
                <a:r>
                  <a:rPr sz="800" spc="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体</a:t>
                </a:r>
                <a:r>
                  <a:rPr sz="800" spc="-4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づ</a:t>
                </a: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く</a:t>
                </a:r>
                <a:r>
                  <a:rPr sz="800" spc="-5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り</a:t>
                </a:r>
                <a:r>
                  <a:rPr sz="800" spc="-3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を</a:t>
                </a:r>
                <a:r>
                  <a:rPr sz="800" spc="-1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サ</a:t>
                </a:r>
                <a:r>
                  <a:rPr sz="800" spc="-5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ポ</a:t>
                </a:r>
                <a:r>
                  <a:rPr sz="800" spc="-8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ー</a:t>
                </a:r>
                <a:r>
                  <a:rPr sz="800" spc="-9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ト</a:t>
                </a:r>
                <a:r>
                  <a:rPr sz="800" spc="-5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し</a:t>
                </a:r>
                <a:r>
                  <a:rPr sz="800" spc="-2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ま</a:t>
                </a:r>
                <a:r>
                  <a:rPr sz="800" spc="-1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す。</a:t>
                </a:r>
                <a:endParaRPr sz="800" dirty="0"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  <a:p>
                <a:pPr marL="307340" marR="12065" indent="-295275" algn="just">
                  <a:lnSpc>
                    <a:spcPct val="100000"/>
                  </a:lnSpc>
                  <a:spcBef>
                    <a:spcPts val="315"/>
                  </a:spcBef>
                </a:pPr>
                <a:r>
                  <a:rPr sz="800" spc="-1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（</a:t>
                </a:r>
                <a:r>
                  <a:rPr sz="800" spc="-2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注</a:t>
                </a:r>
                <a:r>
                  <a:rPr sz="800" spc="6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1</a:t>
                </a:r>
                <a:r>
                  <a:rPr sz="800" spc="-38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）</a:t>
                </a:r>
                <a:r>
                  <a:rPr sz="800" spc="3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実</a:t>
                </a:r>
                <a:r>
                  <a:rPr sz="800" spc="-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施</a:t>
                </a: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プ</a:t>
                </a:r>
                <a:r>
                  <a:rPr sz="800" spc="-4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ロ</a:t>
                </a:r>
                <a:r>
                  <a:rPr sz="800" spc="-2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グ</a:t>
                </a:r>
                <a:r>
                  <a:rPr sz="800" spc="-9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ラ</a:t>
                </a:r>
                <a:r>
                  <a:rPr sz="800" spc="-6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ム</a:t>
                </a:r>
                <a:r>
                  <a:rPr sz="800" spc="-8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や</a:t>
                </a:r>
                <a:r>
                  <a:rPr sz="800" spc="-4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ス</a:t>
                </a:r>
                <a:r>
                  <a:rPr sz="800" spc="-5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ク</a:t>
                </a:r>
                <a:r>
                  <a:rPr sz="800" spc="-6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ー</a:t>
                </a:r>
                <a:r>
                  <a:rPr sz="800" spc="-1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ル</a:t>
                </a:r>
                <a:r>
                  <a:rPr sz="800" spc="-38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、</a:t>
                </a:r>
                <a:r>
                  <a:rPr sz="800" spc="1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設</a:t>
                </a: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備は</a:t>
                </a:r>
                <a:r>
                  <a:rPr sz="800" spc="2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施</a:t>
                </a: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設</a:t>
                </a:r>
                <a:r>
                  <a:rPr sz="800" spc="-3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に</a:t>
                </a:r>
                <a:r>
                  <a:rPr sz="800" spc="-7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よ</a:t>
                </a:r>
                <a:r>
                  <a:rPr sz="800" spc="-4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り</a:t>
                </a:r>
                <a:r>
                  <a:rPr sz="800" spc="1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異</a:t>
                </a:r>
                <a:r>
                  <a:rPr sz="800" spc="-3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な</a:t>
                </a:r>
                <a:r>
                  <a:rPr sz="800" spc="-6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り</a:t>
                </a:r>
                <a:r>
                  <a:rPr sz="800" spc="-1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ま</a:t>
                </a:r>
                <a:r>
                  <a:rPr lang="ja-JP" altLang="en-US" sz="800" spc="-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。</a:t>
                </a:r>
                <a:endParaRPr lang="en-US" altLang="ja-JP" sz="800" spc="-10" dirty="0">
                  <a:solidFill>
                    <a:srgbClr val="231F2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  <a:p>
                <a:pPr marL="307340" marR="12065" indent="-295275" algn="just">
                  <a:lnSpc>
                    <a:spcPct val="100000"/>
                  </a:lnSpc>
                  <a:spcBef>
                    <a:spcPts val="315"/>
                  </a:spcBef>
                </a:pPr>
                <a:r>
                  <a:rPr lang="ja-JP" altLang="en-US" sz="800" spc="-1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         </a:t>
                </a:r>
                <a:r>
                  <a:rPr sz="800" spc="-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お</a:t>
                </a:r>
                <a:r>
                  <a:rPr sz="800" spc="-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住</a:t>
                </a:r>
                <a:r>
                  <a:rPr sz="800" spc="-3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ま</a:t>
                </a:r>
                <a:r>
                  <a:rPr sz="800" spc="-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い</a:t>
                </a:r>
                <a:r>
                  <a:rPr sz="800" spc="-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の</a:t>
                </a:r>
                <a:r>
                  <a:rPr sz="800" spc="3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地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域</a:t>
                </a:r>
                <a:r>
                  <a:rPr sz="800" spc="-3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によ</a:t>
                </a:r>
                <a:r>
                  <a:rPr sz="800" spc="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り</a:t>
                </a:r>
                <a:r>
                  <a:rPr sz="800" spc="-35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、</a:t>
                </a:r>
                <a:r>
                  <a:rPr sz="800" spc="4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近</a:t>
                </a:r>
                <a:r>
                  <a:rPr sz="800" spc="4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隣</a:t>
                </a:r>
                <a:r>
                  <a:rPr sz="800" spc="-3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エ</a:t>
                </a:r>
                <a:r>
                  <a:rPr sz="800" spc="-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リ</a:t>
                </a:r>
                <a:r>
                  <a:rPr sz="800" spc="-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ア</a:t>
                </a:r>
                <a:r>
                  <a:rPr sz="800" spc="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に</a:t>
                </a:r>
                <a:r>
                  <a:rPr sz="800" spc="5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施</a:t>
                </a:r>
                <a:r>
                  <a:rPr sz="800" spc="4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設</a:t>
                </a:r>
                <a:r>
                  <a:rPr sz="800" spc="3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が</a:t>
                </a:r>
                <a:r>
                  <a:rPr sz="800" spc="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な</a:t>
                </a:r>
                <a:r>
                  <a:rPr sz="800" spc="4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い</a:t>
                </a:r>
                <a:r>
                  <a:rPr sz="800" spc="3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場</a:t>
                </a:r>
                <a:r>
                  <a:rPr sz="800" spc="4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合</a:t>
                </a:r>
                <a:r>
                  <a:rPr lang="en-US" sz="800" spc="4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   </a:t>
                </a:r>
                <a:r>
                  <a:rPr lang="ja-JP" altLang="en-US" sz="800" spc="4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　　　 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がご</a:t>
                </a:r>
                <a:r>
                  <a:rPr sz="800" spc="-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ざ</a:t>
                </a:r>
                <a:r>
                  <a:rPr sz="800" spc="-3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い</a:t>
                </a:r>
                <a:r>
                  <a:rPr sz="800" spc="-2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ま</a:t>
                </a:r>
                <a:r>
                  <a:rPr sz="800" spc="-1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す</a:t>
                </a: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。</a:t>
                </a:r>
                <a:endParaRPr lang="en-US" sz="800" dirty="0">
                  <a:solidFill>
                    <a:srgbClr val="231F2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  <a:p>
                <a:pPr marL="307340" marR="12065" indent="-295275" algn="just">
                  <a:lnSpc>
                    <a:spcPct val="100000"/>
                  </a:lnSpc>
                  <a:spcBef>
                    <a:spcPts val="315"/>
                  </a:spcBef>
                </a:pPr>
                <a:endParaRPr sz="800" dirty="0"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  <a:p>
                <a:pPr marL="307340" marR="12700" indent="-295275" algn="just">
                  <a:lnSpc>
                    <a:spcPct val="100000"/>
                  </a:lnSpc>
                </a:pPr>
                <a:r>
                  <a:rPr sz="800" spc="-1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（</a:t>
                </a:r>
                <a:r>
                  <a:rPr sz="800" spc="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注</a:t>
                </a:r>
                <a:r>
                  <a:rPr sz="800" spc="6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2</a:t>
                </a:r>
                <a:r>
                  <a:rPr sz="800" spc="-39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）</a:t>
                </a:r>
                <a:r>
                  <a:rPr lang="ja-JP" altLang="en-US" sz="800" spc="-39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　</a:t>
                </a:r>
                <a:r>
                  <a:rPr sz="800" spc="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利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用</a:t>
                </a:r>
                <a:r>
                  <a:rPr sz="800" spc="1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対</a:t>
                </a:r>
                <a:r>
                  <a:rPr sz="800" spc="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象</a:t>
                </a:r>
                <a:r>
                  <a:rPr sz="800" spc="-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者</a:t>
                </a:r>
                <a:r>
                  <a:rPr sz="800" spc="-2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は</a:t>
                </a:r>
                <a:r>
                  <a:rPr sz="800" spc="-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自</a:t>
                </a:r>
                <a:r>
                  <a:rPr sz="800" spc="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動</a:t>
                </a:r>
                <a:r>
                  <a:rPr sz="800" spc="-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車</a:t>
                </a:r>
                <a:r>
                  <a:rPr sz="800" spc="1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保</a:t>
                </a:r>
                <a:r>
                  <a:rPr sz="800" spc="-1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険</a:t>
                </a:r>
                <a:r>
                  <a:rPr sz="800" spc="-5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の</a:t>
                </a:r>
                <a:r>
                  <a:rPr sz="800" spc="2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ご契</a:t>
                </a:r>
                <a:r>
                  <a:rPr sz="800" spc="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約</a:t>
                </a:r>
                <a:r>
                  <a:rPr sz="800" spc="-2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者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また</a:t>
                </a:r>
                <a:r>
                  <a:rPr sz="800" spc="3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は</a:t>
                </a:r>
                <a:endParaRPr lang="en-US" sz="800" spc="30" dirty="0">
                  <a:solidFill>
                    <a:srgbClr val="231F2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  <a:p>
                <a:pPr marL="307340" marR="12700" indent="-295275" algn="just">
                  <a:lnSpc>
                    <a:spcPct val="100000"/>
                  </a:lnSpc>
                </a:pPr>
                <a:r>
                  <a:rPr lang="en-US" sz="800" spc="3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        </a:t>
                </a:r>
                <a:r>
                  <a:rPr lang="ja-JP" altLang="en-US" sz="800" spc="3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 </a:t>
                </a:r>
                <a:r>
                  <a:rPr sz="800" spc="4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記</a:t>
                </a:r>
                <a:r>
                  <a:rPr sz="800" spc="2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名</a:t>
                </a:r>
                <a:r>
                  <a:rPr sz="800" spc="4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被</a:t>
                </a:r>
                <a:r>
                  <a:rPr sz="800" spc="4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保</a:t>
                </a:r>
                <a:r>
                  <a:rPr sz="800" spc="5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険</a:t>
                </a:r>
                <a:r>
                  <a:rPr sz="800" spc="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者</a:t>
                </a:r>
                <a:r>
                  <a:rPr sz="800" spc="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に</a:t>
                </a:r>
                <a:r>
                  <a:rPr sz="800" spc="-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限</a:t>
                </a:r>
                <a:r>
                  <a:rPr sz="800" spc="-4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り</a:t>
                </a:r>
                <a:r>
                  <a:rPr sz="800" spc="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ま</a:t>
                </a:r>
                <a:r>
                  <a:rPr sz="800" spc="1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す</a:t>
                </a:r>
                <a:r>
                  <a:rPr sz="800" spc="-36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。</a:t>
                </a:r>
                <a:r>
                  <a:rPr lang="ja-JP" altLang="en-US" sz="800" spc="-36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　</a:t>
                </a:r>
                <a:r>
                  <a:rPr sz="800" spc="4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記</a:t>
                </a:r>
                <a:r>
                  <a:rPr sz="800" spc="2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名被</a:t>
                </a:r>
                <a:r>
                  <a:rPr sz="800" spc="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保</a:t>
                </a:r>
                <a:r>
                  <a:rPr sz="800" spc="2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険</a:t>
                </a:r>
                <a:r>
                  <a:rPr sz="800" spc="1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者</a:t>
                </a:r>
                <a:r>
                  <a:rPr sz="800" spc="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が</a:t>
                </a:r>
                <a:endParaRPr lang="en-US" sz="800" spc="5" dirty="0">
                  <a:solidFill>
                    <a:srgbClr val="231F2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  <a:p>
                <a:pPr marL="307340" marR="12700" indent="-295275" algn="just">
                  <a:lnSpc>
                    <a:spcPct val="100000"/>
                  </a:lnSpc>
                </a:pPr>
                <a:r>
                  <a:rPr lang="ja-JP" altLang="en-US" sz="800" spc="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　　　　　法人の</a:t>
                </a:r>
                <a:r>
                  <a:rPr sz="800" spc="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場</a:t>
                </a:r>
                <a:r>
                  <a:rPr sz="800" spc="-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合</a:t>
                </a:r>
                <a:r>
                  <a:rPr sz="800" spc="-3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に</a:t>
                </a:r>
                <a:r>
                  <a:rPr sz="800" spc="-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お</a:t>
                </a:r>
                <a:r>
                  <a:rPr sz="800" spc="-7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け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る</a:t>
                </a:r>
                <a:r>
                  <a:rPr sz="800" spc="1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利</a:t>
                </a:r>
                <a:r>
                  <a:rPr sz="800" spc="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用</a:t>
                </a:r>
                <a:r>
                  <a:rPr sz="800" spc="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対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象</a:t>
                </a:r>
                <a:r>
                  <a:rPr sz="800" spc="3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者</a:t>
                </a:r>
                <a:r>
                  <a:rPr sz="800" spc="2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は</a:t>
                </a:r>
                <a:r>
                  <a:rPr sz="800" spc="5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保</a:t>
                </a:r>
                <a:r>
                  <a:rPr sz="800" spc="6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険</a:t>
                </a:r>
                <a:r>
                  <a:rPr lang="ja-JP" altLang="en-US" sz="800" spc="6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証券</a:t>
                </a:r>
                <a:endParaRPr lang="en-US" altLang="ja-JP" sz="800" spc="60" dirty="0">
                  <a:solidFill>
                    <a:srgbClr val="231F2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  <a:p>
                <a:pPr marL="307340" marR="12700" indent="-295275" algn="just">
                  <a:lnSpc>
                    <a:spcPct val="100000"/>
                  </a:lnSpc>
                </a:pPr>
                <a:r>
                  <a:rPr lang="ja-JP" altLang="en-US" sz="800" spc="6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　　　 　</a:t>
                </a:r>
                <a:r>
                  <a:rPr lang="en-US" altLang="ja-JP" sz="800" spc="6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(</a:t>
                </a:r>
                <a:r>
                  <a:rPr lang="ja-JP" altLang="en-US" sz="800" spc="6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継続証</a:t>
                </a:r>
                <a:r>
                  <a:rPr lang="en-US" altLang="ja-JP" sz="800" spc="6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)</a:t>
                </a:r>
                <a:r>
                  <a:rPr sz="800" spc="4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の</a:t>
                </a:r>
                <a:r>
                  <a:rPr sz="800" spc="5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保</a:t>
                </a:r>
                <a:r>
                  <a:rPr sz="800" spc="6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険</a:t>
                </a:r>
                <a:r>
                  <a:rPr sz="800" spc="6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契</a:t>
                </a:r>
                <a:r>
                  <a:rPr sz="800" spc="5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約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者</a:t>
                </a:r>
                <a:r>
                  <a:rPr sz="800" spc="-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欄</a:t>
                </a:r>
                <a:r>
                  <a:rPr sz="800" spc="-1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に</a:t>
                </a:r>
                <a:r>
                  <a:rPr sz="800" spc="1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記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載</a:t>
                </a:r>
                <a:r>
                  <a:rPr sz="800" spc="-1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さ</a:t>
                </a:r>
                <a:r>
                  <a:rPr sz="800" spc="-7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れ</a:t>
                </a:r>
                <a:r>
                  <a:rPr sz="800" spc="-3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て</a:t>
                </a:r>
                <a:r>
                  <a:rPr sz="800" spc="-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い</a:t>
                </a:r>
                <a:r>
                  <a:rPr sz="800" spc="-3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る</a:t>
                </a:r>
                <a:endParaRPr lang="en-US" sz="800" spc="-30" dirty="0">
                  <a:solidFill>
                    <a:srgbClr val="231F2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  <a:p>
                <a:pPr marL="307340" marR="12700" indent="-295275" algn="just">
                  <a:lnSpc>
                    <a:spcPct val="100000"/>
                  </a:lnSpc>
                </a:pPr>
                <a:r>
                  <a:rPr lang="en-US" sz="800" spc="-3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         </a:t>
                </a:r>
                <a:r>
                  <a:rPr lang="ja-JP" altLang="en-US" sz="800" spc="-3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　</a:t>
                </a:r>
                <a:r>
                  <a:rPr sz="800" spc="1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保</a:t>
                </a:r>
                <a:r>
                  <a:rPr sz="800" spc="3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険</a:t>
                </a:r>
                <a:r>
                  <a:rPr sz="800" spc="2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契</a:t>
                </a:r>
                <a:r>
                  <a:rPr sz="800" spc="1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約</a:t>
                </a:r>
                <a:r>
                  <a:rPr sz="800" spc="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締結権者</a:t>
                </a:r>
                <a:r>
                  <a:rPr sz="800" spc="-2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に</a:t>
                </a:r>
                <a:r>
                  <a:rPr sz="800" spc="-4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限</a:t>
                </a:r>
                <a:r>
                  <a:rPr sz="800" spc="-7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り</a:t>
                </a:r>
                <a:r>
                  <a:rPr sz="800" spc="-2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ま</a:t>
                </a:r>
                <a:r>
                  <a:rPr sz="800" spc="-1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す</a:t>
                </a: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。</a:t>
                </a:r>
                <a:endParaRPr sz="800" dirty="0"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</p:txBody>
          </p:sp>
          <p:sp>
            <p:nvSpPr>
              <p:cNvPr id="84" name="object 84"/>
              <p:cNvSpPr txBox="1"/>
              <p:nvPr/>
            </p:nvSpPr>
            <p:spPr>
              <a:xfrm>
                <a:off x="856781" y="10834781"/>
                <a:ext cx="2241167" cy="126078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250825" marR="5080" indent="-238125">
                  <a:lnSpc>
                    <a:spcPct val="100000"/>
                  </a:lnSpc>
                  <a:spcBef>
                    <a:spcPts val="100"/>
                  </a:spcBef>
                </a:pP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（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注</a:t>
                </a:r>
                <a:r>
                  <a:rPr sz="800" spc="-37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）</a:t>
                </a:r>
                <a:r>
                  <a:rPr sz="800" spc="-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お</a:t>
                </a:r>
                <a:r>
                  <a:rPr sz="800" spc="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申</a:t>
                </a:r>
                <a:r>
                  <a:rPr sz="800" spc="1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込</a:t>
                </a:r>
                <a:r>
                  <a:rPr sz="800" spc="3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み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後</a:t>
                </a:r>
                <a:r>
                  <a:rPr sz="800" spc="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に</a:t>
                </a:r>
                <a:r>
                  <a:rPr sz="800" spc="2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車</a:t>
                </a:r>
                <a:r>
                  <a:rPr sz="800" spc="-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両の</a:t>
                </a:r>
                <a:r>
                  <a:rPr sz="800" spc="-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高</a:t>
                </a:r>
                <a:r>
                  <a:rPr sz="800" spc="-3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さ</a:t>
                </a:r>
                <a:r>
                  <a:rPr sz="800" spc="1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の</a:t>
                </a:r>
                <a:r>
                  <a:rPr sz="800" spc="3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登</a:t>
                </a:r>
                <a:r>
                  <a:rPr sz="800" spc="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録</a:t>
                </a:r>
                <a:r>
                  <a:rPr sz="800" spc="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が</a:t>
                </a:r>
                <a:r>
                  <a:rPr sz="800" spc="2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必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要に</a:t>
                </a:r>
                <a:r>
                  <a:rPr sz="800" spc="-3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な</a:t>
                </a:r>
                <a:r>
                  <a:rPr sz="800" spc="-6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り</a:t>
                </a:r>
                <a:r>
                  <a:rPr sz="800" spc="-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ま</a:t>
                </a:r>
                <a:r>
                  <a:rPr sz="80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す</a:t>
                </a:r>
                <a:r>
                  <a:rPr sz="8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。</a:t>
                </a:r>
                <a:endParaRPr sz="800" dirty="0"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</p:txBody>
          </p:sp>
          <p:sp>
            <p:nvSpPr>
              <p:cNvPr id="86" name="object 86"/>
              <p:cNvSpPr/>
              <p:nvPr/>
            </p:nvSpPr>
            <p:spPr>
              <a:xfrm>
                <a:off x="882091" y="817066"/>
                <a:ext cx="385165" cy="385191"/>
              </a:xfrm>
              <a:prstGeom prst="rect">
                <a:avLst/>
              </a:prstGeom>
              <a:blipFill>
                <a:blip r:embed="rId1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87" name="object 87"/>
              <p:cNvSpPr/>
              <p:nvPr/>
            </p:nvSpPr>
            <p:spPr>
              <a:xfrm>
                <a:off x="993454" y="1263883"/>
                <a:ext cx="104139" cy="92710"/>
              </a:xfrm>
              <a:custGeom>
                <a:avLst/>
                <a:gdLst/>
                <a:ahLst/>
                <a:cxnLst/>
                <a:rect l="l" t="t" r="r" b="b"/>
                <a:pathLst>
                  <a:path w="104140" h="92709">
                    <a:moveTo>
                      <a:pt x="104076" y="0"/>
                    </a:moveTo>
                    <a:lnTo>
                      <a:pt x="82448" y="0"/>
                    </a:lnTo>
                    <a:lnTo>
                      <a:pt x="52031" y="77660"/>
                    </a:lnTo>
                    <a:lnTo>
                      <a:pt x="21615" y="0"/>
                    </a:lnTo>
                    <a:lnTo>
                      <a:pt x="0" y="0"/>
                    </a:lnTo>
                    <a:lnTo>
                      <a:pt x="0" y="92456"/>
                    </a:lnTo>
                    <a:lnTo>
                      <a:pt x="13677" y="92456"/>
                    </a:lnTo>
                    <a:lnTo>
                      <a:pt x="13677" y="11620"/>
                    </a:lnTo>
                    <a:lnTo>
                      <a:pt x="45364" y="92456"/>
                    </a:lnTo>
                    <a:lnTo>
                      <a:pt x="58699" y="92456"/>
                    </a:lnTo>
                    <a:lnTo>
                      <a:pt x="90360" y="11620"/>
                    </a:lnTo>
                    <a:lnTo>
                      <a:pt x="90360" y="92456"/>
                    </a:lnTo>
                    <a:lnTo>
                      <a:pt x="104076" y="92456"/>
                    </a:lnTo>
                    <a:lnTo>
                      <a:pt x="104076" y="0"/>
                    </a:lnTo>
                    <a:close/>
                  </a:path>
                </a:pathLst>
              </a:custGeom>
              <a:solidFill>
                <a:srgbClr val="231F20"/>
              </a:solid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88" name="object 88"/>
              <p:cNvSpPr/>
              <p:nvPr/>
            </p:nvSpPr>
            <p:spPr>
              <a:xfrm>
                <a:off x="803943" y="1262533"/>
                <a:ext cx="69215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69215" h="95250">
                    <a:moveTo>
                      <a:pt x="39014" y="0"/>
                    </a:moveTo>
                    <a:lnTo>
                      <a:pt x="25534" y="1410"/>
                    </a:lnTo>
                    <a:lnTo>
                      <a:pt x="13374" y="5835"/>
                    </a:lnTo>
                    <a:lnTo>
                      <a:pt x="4579" y="13565"/>
                    </a:lnTo>
                    <a:lnTo>
                      <a:pt x="1193" y="24892"/>
                    </a:lnTo>
                    <a:lnTo>
                      <a:pt x="3081" y="33209"/>
                    </a:lnTo>
                    <a:lnTo>
                      <a:pt x="8074" y="39681"/>
                    </a:lnTo>
                    <a:lnTo>
                      <a:pt x="15166" y="44648"/>
                    </a:lnTo>
                    <a:lnTo>
                      <a:pt x="23355" y="48450"/>
                    </a:lnTo>
                    <a:lnTo>
                      <a:pt x="31750" y="51689"/>
                    </a:lnTo>
                    <a:lnTo>
                      <a:pt x="39937" y="55132"/>
                    </a:lnTo>
                    <a:lnTo>
                      <a:pt x="46594" y="59170"/>
                    </a:lnTo>
                    <a:lnTo>
                      <a:pt x="51068" y="64135"/>
                    </a:lnTo>
                    <a:lnTo>
                      <a:pt x="52705" y="70358"/>
                    </a:lnTo>
                    <a:lnTo>
                      <a:pt x="50699" y="77490"/>
                    </a:lnTo>
                    <a:lnTo>
                      <a:pt x="45421" y="82348"/>
                    </a:lnTo>
                    <a:lnTo>
                      <a:pt x="37981" y="85122"/>
                    </a:lnTo>
                    <a:lnTo>
                      <a:pt x="29489" y="86004"/>
                    </a:lnTo>
                    <a:lnTo>
                      <a:pt x="21812" y="85522"/>
                    </a:lnTo>
                    <a:lnTo>
                      <a:pt x="14393" y="84180"/>
                    </a:lnTo>
                    <a:lnTo>
                      <a:pt x="7363" y="82130"/>
                    </a:lnTo>
                    <a:lnTo>
                      <a:pt x="850" y="79527"/>
                    </a:lnTo>
                    <a:lnTo>
                      <a:pt x="0" y="90297"/>
                    </a:lnTo>
                    <a:lnTo>
                      <a:pt x="6906" y="92244"/>
                    </a:lnTo>
                    <a:lnTo>
                      <a:pt x="14865" y="93816"/>
                    </a:lnTo>
                    <a:lnTo>
                      <a:pt x="22995" y="94867"/>
                    </a:lnTo>
                    <a:lnTo>
                      <a:pt x="30416" y="95250"/>
                    </a:lnTo>
                    <a:lnTo>
                      <a:pt x="45464" y="93555"/>
                    </a:lnTo>
                    <a:lnTo>
                      <a:pt x="57743" y="88488"/>
                    </a:lnTo>
                    <a:lnTo>
                      <a:pt x="66017" y="80071"/>
                    </a:lnTo>
                    <a:lnTo>
                      <a:pt x="69049" y="68326"/>
                    </a:lnTo>
                    <a:lnTo>
                      <a:pt x="66977" y="59156"/>
                    </a:lnTo>
                    <a:lnTo>
                      <a:pt x="61396" y="52073"/>
                    </a:lnTo>
                    <a:lnTo>
                      <a:pt x="53260" y="46623"/>
                    </a:lnTo>
                    <a:lnTo>
                      <a:pt x="43522" y="42354"/>
                    </a:lnTo>
                    <a:lnTo>
                      <a:pt x="24917" y="35102"/>
                    </a:lnTo>
                    <a:lnTo>
                      <a:pt x="17233" y="30988"/>
                    </a:lnTo>
                    <a:lnTo>
                      <a:pt x="17233" y="23368"/>
                    </a:lnTo>
                    <a:lnTo>
                      <a:pt x="19069" y="17114"/>
                    </a:lnTo>
                    <a:lnTo>
                      <a:pt x="23964" y="12704"/>
                    </a:lnTo>
                    <a:lnTo>
                      <a:pt x="31003" y="10093"/>
                    </a:lnTo>
                    <a:lnTo>
                      <a:pt x="39268" y="9232"/>
                    </a:lnTo>
                    <a:lnTo>
                      <a:pt x="48120" y="9232"/>
                    </a:lnTo>
                    <a:lnTo>
                      <a:pt x="56540" y="11010"/>
                    </a:lnTo>
                    <a:lnTo>
                      <a:pt x="63906" y="13652"/>
                    </a:lnTo>
                    <a:lnTo>
                      <a:pt x="65011" y="3556"/>
                    </a:lnTo>
                    <a:lnTo>
                      <a:pt x="58613" y="1955"/>
                    </a:lnTo>
                    <a:lnTo>
                      <a:pt x="52308" y="849"/>
                    </a:lnTo>
                    <a:lnTo>
                      <a:pt x="45855" y="207"/>
                    </a:lnTo>
                    <a:lnTo>
                      <a:pt x="39014" y="0"/>
                    </a:lnTo>
                    <a:close/>
                  </a:path>
                </a:pathLst>
              </a:custGeom>
              <a:solidFill>
                <a:srgbClr val="231F20"/>
              </a:solid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89" name="object 89"/>
              <p:cNvSpPr/>
              <p:nvPr/>
            </p:nvSpPr>
            <p:spPr>
              <a:xfrm>
                <a:off x="1117724" y="1262451"/>
                <a:ext cx="171235" cy="95440"/>
              </a:xfrm>
              <a:prstGeom prst="rect">
                <a:avLst/>
              </a:prstGeom>
              <a:blipFill>
                <a:blip r:embed="rId1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90" name="object 90"/>
              <p:cNvSpPr/>
              <p:nvPr/>
            </p:nvSpPr>
            <p:spPr>
              <a:xfrm>
                <a:off x="883683" y="1262451"/>
                <a:ext cx="93980" cy="95885"/>
              </a:xfrm>
              <a:custGeom>
                <a:avLst/>
                <a:gdLst/>
                <a:ahLst/>
                <a:cxnLst/>
                <a:rect l="l" t="t" r="r" b="b"/>
                <a:pathLst>
                  <a:path w="93980" h="95884">
                    <a:moveTo>
                      <a:pt x="46926" y="0"/>
                    </a:moveTo>
                    <a:lnTo>
                      <a:pt x="26483" y="3822"/>
                    </a:lnTo>
                    <a:lnTo>
                      <a:pt x="11809" y="14171"/>
                    </a:lnTo>
                    <a:lnTo>
                      <a:pt x="2962" y="29366"/>
                    </a:lnTo>
                    <a:lnTo>
                      <a:pt x="0" y="47726"/>
                    </a:lnTo>
                    <a:lnTo>
                      <a:pt x="2997" y="66085"/>
                    </a:lnTo>
                    <a:lnTo>
                      <a:pt x="11904" y="81275"/>
                    </a:lnTo>
                    <a:lnTo>
                      <a:pt x="26590" y="91619"/>
                    </a:lnTo>
                    <a:lnTo>
                      <a:pt x="46926" y="95440"/>
                    </a:lnTo>
                    <a:lnTo>
                      <a:pt x="67284" y="91769"/>
                    </a:lnTo>
                    <a:lnTo>
                      <a:pt x="76455" y="85471"/>
                    </a:lnTo>
                    <a:lnTo>
                      <a:pt x="46926" y="85471"/>
                    </a:lnTo>
                    <a:lnTo>
                      <a:pt x="32771" y="81939"/>
                    </a:lnTo>
                    <a:lnTo>
                      <a:pt x="23177" y="72909"/>
                    </a:lnTo>
                    <a:lnTo>
                      <a:pt x="17726" y="60723"/>
                    </a:lnTo>
                    <a:lnTo>
                      <a:pt x="16001" y="47726"/>
                    </a:lnTo>
                    <a:lnTo>
                      <a:pt x="17767" y="34733"/>
                    </a:lnTo>
                    <a:lnTo>
                      <a:pt x="23287" y="22556"/>
                    </a:lnTo>
                    <a:lnTo>
                      <a:pt x="32895" y="13534"/>
                    </a:lnTo>
                    <a:lnTo>
                      <a:pt x="46926" y="10007"/>
                    </a:lnTo>
                    <a:lnTo>
                      <a:pt x="76857" y="10007"/>
                    </a:lnTo>
                    <a:lnTo>
                      <a:pt x="67659" y="3671"/>
                    </a:lnTo>
                    <a:lnTo>
                      <a:pt x="46926" y="0"/>
                    </a:lnTo>
                    <a:close/>
                  </a:path>
                  <a:path w="93980" h="95884">
                    <a:moveTo>
                      <a:pt x="76857" y="10007"/>
                    </a:moveTo>
                    <a:lnTo>
                      <a:pt x="46926" y="10007"/>
                    </a:lnTo>
                    <a:lnTo>
                      <a:pt x="61177" y="13481"/>
                    </a:lnTo>
                    <a:lnTo>
                      <a:pt x="70761" y="22413"/>
                    </a:lnTo>
                    <a:lnTo>
                      <a:pt x="76158" y="34573"/>
                    </a:lnTo>
                    <a:lnTo>
                      <a:pt x="77850" y="47726"/>
                    </a:lnTo>
                    <a:lnTo>
                      <a:pt x="76131" y="60883"/>
                    </a:lnTo>
                    <a:lnTo>
                      <a:pt x="70689" y="73051"/>
                    </a:lnTo>
                    <a:lnTo>
                      <a:pt x="61097" y="81993"/>
                    </a:lnTo>
                    <a:lnTo>
                      <a:pt x="46926" y="85471"/>
                    </a:lnTo>
                    <a:lnTo>
                      <a:pt x="76455" y="85471"/>
                    </a:lnTo>
                    <a:lnTo>
                      <a:pt x="81981" y="81675"/>
                    </a:lnTo>
                    <a:lnTo>
                      <a:pt x="90892" y="66535"/>
                    </a:lnTo>
                    <a:lnTo>
                      <a:pt x="93891" y="47726"/>
                    </a:lnTo>
                    <a:lnTo>
                      <a:pt x="91017" y="28910"/>
                    </a:lnTo>
                    <a:lnTo>
                      <a:pt x="82315" y="13766"/>
                    </a:lnTo>
                    <a:lnTo>
                      <a:pt x="76857" y="10007"/>
                    </a:lnTo>
                    <a:close/>
                  </a:path>
                </a:pathLst>
              </a:custGeom>
              <a:solidFill>
                <a:srgbClr val="231F20"/>
              </a:solid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91" name="object 91"/>
              <p:cNvSpPr/>
              <p:nvPr/>
            </p:nvSpPr>
            <p:spPr>
              <a:xfrm>
                <a:off x="2473095" y="880314"/>
                <a:ext cx="93980" cy="240029"/>
              </a:xfrm>
              <a:custGeom>
                <a:avLst/>
                <a:gdLst/>
                <a:ahLst/>
                <a:cxnLst/>
                <a:rect l="l" t="t" r="r" b="b"/>
                <a:pathLst>
                  <a:path w="93980" h="240030">
                    <a:moveTo>
                      <a:pt x="93751" y="0"/>
                    </a:moveTo>
                    <a:lnTo>
                      <a:pt x="58801" y="0"/>
                    </a:lnTo>
                    <a:lnTo>
                      <a:pt x="58801" y="15493"/>
                    </a:lnTo>
                    <a:lnTo>
                      <a:pt x="55065" y="71997"/>
                    </a:lnTo>
                    <a:lnTo>
                      <a:pt x="44730" y="125120"/>
                    </a:lnTo>
                    <a:lnTo>
                      <a:pt x="26730" y="172299"/>
                    </a:lnTo>
                    <a:lnTo>
                      <a:pt x="0" y="210972"/>
                    </a:lnTo>
                    <a:lnTo>
                      <a:pt x="0" y="239775"/>
                    </a:lnTo>
                    <a:lnTo>
                      <a:pt x="32512" y="211585"/>
                    </a:lnTo>
                    <a:lnTo>
                      <a:pt x="58356" y="175102"/>
                    </a:lnTo>
                    <a:lnTo>
                      <a:pt x="77319" y="130174"/>
                    </a:lnTo>
                    <a:lnTo>
                      <a:pt x="89188" y="76649"/>
                    </a:lnTo>
                    <a:lnTo>
                      <a:pt x="93751" y="14376"/>
                    </a:lnTo>
                    <a:lnTo>
                      <a:pt x="93751" y="0"/>
                    </a:lnTo>
                    <a:close/>
                  </a:path>
                </a:pathLst>
              </a:custGeom>
              <a:solidFill>
                <a:srgbClr val="231F20"/>
              </a:solid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92" name="object 92"/>
              <p:cNvSpPr/>
              <p:nvPr/>
            </p:nvSpPr>
            <p:spPr>
              <a:xfrm>
                <a:off x="2623963" y="865337"/>
                <a:ext cx="106523" cy="254759"/>
              </a:xfrm>
              <a:prstGeom prst="rect">
                <a:avLst/>
              </a:prstGeom>
              <a:blipFill>
                <a:blip r:embed="rId1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93" name="object 93"/>
              <p:cNvSpPr/>
              <p:nvPr/>
            </p:nvSpPr>
            <p:spPr>
              <a:xfrm>
                <a:off x="2765480" y="884929"/>
                <a:ext cx="218274" cy="235160"/>
              </a:xfrm>
              <a:prstGeom prst="rect">
                <a:avLst/>
              </a:prstGeom>
              <a:blipFill>
                <a:blip r:embed="rId1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94" name="object 94"/>
              <p:cNvSpPr/>
              <p:nvPr/>
            </p:nvSpPr>
            <p:spPr>
              <a:xfrm>
                <a:off x="2001800" y="876845"/>
                <a:ext cx="218312" cy="243244"/>
              </a:xfrm>
              <a:prstGeom prst="rect">
                <a:avLst/>
              </a:prstGeom>
              <a:blipFill>
                <a:blip r:embed="rId1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95" name="object 95"/>
              <p:cNvSpPr/>
              <p:nvPr/>
            </p:nvSpPr>
            <p:spPr>
              <a:xfrm>
                <a:off x="2250624" y="912458"/>
                <a:ext cx="222250" cy="208279"/>
              </a:xfrm>
              <a:custGeom>
                <a:avLst/>
                <a:gdLst/>
                <a:ahLst/>
                <a:cxnLst/>
                <a:rect l="l" t="t" r="r" b="b"/>
                <a:pathLst>
                  <a:path w="222250" h="208280">
                    <a:moveTo>
                      <a:pt x="75717" y="0"/>
                    </a:moveTo>
                    <a:lnTo>
                      <a:pt x="43294" y="0"/>
                    </a:lnTo>
                    <a:lnTo>
                      <a:pt x="48640" y="38353"/>
                    </a:lnTo>
                    <a:lnTo>
                      <a:pt x="0" y="39966"/>
                    </a:lnTo>
                    <a:lnTo>
                      <a:pt x="0" y="63842"/>
                    </a:lnTo>
                    <a:lnTo>
                      <a:pt x="51841" y="62102"/>
                    </a:lnTo>
                    <a:lnTo>
                      <a:pt x="71818" y="207797"/>
                    </a:lnTo>
                    <a:lnTo>
                      <a:pt x="104330" y="207797"/>
                    </a:lnTo>
                    <a:lnTo>
                      <a:pt x="84137" y="61023"/>
                    </a:lnTo>
                    <a:lnTo>
                      <a:pt x="183578" y="57746"/>
                    </a:lnTo>
                    <a:lnTo>
                      <a:pt x="175398" y="81827"/>
                    </a:lnTo>
                    <a:lnTo>
                      <a:pt x="162428" y="102754"/>
                    </a:lnTo>
                    <a:lnTo>
                      <a:pt x="145450" y="119649"/>
                    </a:lnTo>
                    <a:lnTo>
                      <a:pt x="125247" y="131635"/>
                    </a:lnTo>
                    <a:lnTo>
                      <a:pt x="125247" y="154774"/>
                    </a:lnTo>
                    <a:lnTo>
                      <a:pt x="159055" y="138606"/>
                    </a:lnTo>
                    <a:lnTo>
                      <a:pt x="188321" y="113377"/>
                    </a:lnTo>
                    <a:lnTo>
                      <a:pt x="210254" y="78288"/>
                    </a:lnTo>
                    <a:lnTo>
                      <a:pt x="222059" y="32537"/>
                    </a:lnTo>
                    <a:lnTo>
                      <a:pt x="80860" y="37274"/>
                    </a:lnTo>
                    <a:lnTo>
                      <a:pt x="75717" y="0"/>
                    </a:lnTo>
                    <a:close/>
                  </a:path>
                </a:pathLst>
              </a:custGeom>
              <a:solidFill>
                <a:srgbClr val="231F20"/>
              </a:solid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96" name="object 96"/>
              <p:cNvSpPr/>
              <p:nvPr/>
            </p:nvSpPr>
            <p:spPr>
              <a:xfrm>
                <a:off x="1699792" y="864850"/>
                <a:ext cx="77470" cy="262255"/>
              </a:xfrm>
              <a:custGeom>
                <a:avLst/>
                <a:gdLst/>
                <a:ahLst/>
                <a:cxnLst/>
                <a:rect l="l" t="t" r="r" b="b"/>
                <a:pathLst>
                  <a:path w="77469" h="262255">
                    <a:moveTo>
                      <a:pt x="77190" y="0"/>
                    </a:moveTo>
                    <a:lnTo>
                      <a:pt x="46393" y="0"/>
                    </a:lnTo>
                    <a:lnTo>
                      <a:pt x="38620" y="33804"/>
                    </a:lnTo>
                    <a:lnTo>
                      <a:pt x="27735" y="66313"/>
                    </a:lnTo>
                    <a:lnTo>
                      <a:pt x="14580" y="95040"/>
                    </a:lnTo>
                    <a:lnTo>
                      <a:pt x="0" y="117500"/>
                    </a:lnTo>
                    <a:lnTo>
                      <a:pt x="0" y="154901"/>
                    </a:lnTo>
                    <a:lnTo>
                      <a:pt x="7456" y="146293"/>
                    </a:lnTo>
                    <a:lnTo>
                      <a:pt x="14865" y="136685"/>
                    </a:lnTo>
                    <a:lnTo>
                      <a:pt x="21874" y="126718"/>
                    </a:lnTo>
                    <a:lnTo>
                      <a:pt x="28130" y="117030"/>
                    </a:lnTo>
                    <a:lnTo>
                      <a:pt x="28130" y="261937"/>
                    </a:lnTo>
                    <a:lnTo>
                      <a:pt x="56807" y="261937"/>
                    </a:lnTo>
                    <a:lnTo>
                      <a:pt x="56807" y="72517"/>
                    </a:lnTo>
                    <a:lnTo>
                      <a:pt x="63844" y="51974"/>
                    </a:lnTo>
                    <a:lnTo>
                      <a:pt x="69699" y="32172"/>
                    </a:lnTo>
                    <a:lnTo>
                      <a:pt x="74203" y="14413"/>
                    </a:lnTo>
                    <a:lnTo>
                      <a:pt x="77190" y="0"/>
                    </a:lnTo>
                    <a:close/>
                  </a:path>
                </a:pathLst>
              </a:custGeom>
              <a:solidFill>
                <a:srgbClr val="231F20"/>
              </a:solid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97" name="object 97"/>
              <p:cNvSpPr/>
              <p:nvPr/>
            </p:nvSpPr>
            <p:spPr>
              <a:xfrm>
                <a:off x="1770938" y="872337"/>
                <a:ext cx="193675" cy="254635"/>
              </a:xfrm>
              <a:custGeom>
                <a:avLst/>
                <a:gdLst/>
                <a:ahLst/>
                <a:cxnLst/>
                <a:rect l="l" t="t" r="r" b="b"/>
                <a:pathLst>
                  <a:path w="193675" h="254634">
                    <a:moveTo>
                      <a:pt x="111150" y="165519"/>
                    </a:moveTo>
                    <a:lnTo>
                      <a:pt x="82042" y="165519"/>
                    </a:lnTo>
                    <a:lnTo>
                      <a:pt x="82042" y="254444"/>
                    </a:lnTo>
                    <a:lnTo>
                      <a:pt x="111150" y="254444"/>
                    </a:lnTo>
                    <a:lnTo>
                      <a:pt x="111150" y="165519"/>
                    </a:lnTo>
                    <a:close/>
                  </a:path>
                  <a:path w="193675" h="254634">
                    <a:moveTo>
                      <a:pt x="129667" y="141579"/>
                    </a:moveTo>
                    <a:lnTo>
                      <a:pt x="63563" y="141579"/>
                    </a:lnTo>
                    <a:lnTo>
                      <a:pt x="51406" y="163219"/>
                    </a:lnTo>
                    <a:lnTo>
                      <a:pt x="37031" y="184445"/>
                    </a:lnTo>
                    <a:lnTo>
                      <a:pt x="21006" y="203923"/>
                    </a:lnTo>
                    <a:lnTo>
                      <a:pt x="3898" y="220319"/>
                    </a:lnTo>
                    <a:lnTo>
                      <a:pt x="3898" y="247942"/>
                    </a:lnTo>
                    <a:lnTo>
                      <a:pt x="28572" y="229752"/>
                    </a:lnTo>
                    <a:lnTo>
                      <a:pt x="50414" y="208502"/>
                    </a:lnTo>
                    <a:lnTo>
                      <a:pt x="68533" y="186366"/>
                    </a:lnTo>
                    <a:lnTo>
                      <a:pt x="82042" y="165519"/>
                    </a:lnTo>
                    <a:lnTo>
                      <a:pt x="143362" y="165519"/>
                    </a:lnTo>
                    <a:lnTo>
                      <a:pt x="141806" y="163219"/>
                    </a:lnTo>
                    <a:lnTo>
                      <a:pt x="129667" y="141579"/>
                    </a:lnTo>
                    <a:close/>
                  </a:path>
                  <a:path w="193675" h="254634">
                    <a:moveTo>
                      <a:pt x="143362" y="165519"/>
                    </a:moveTo>
                    <a:lnTo>
                      <a:pt x="111150" y="165519"/>
                    </a:lnTo>
                    <a:lnTo>
                      <a:pt x="124658" y="186366"/>
                    </a:lnTo>
                    <a:lnTo>
                      <a:pt x="142773" y="208502"/>
                    </a:lnTo>
                    <a:lnTo>
                      <a:pt x="164603" y="229752"/>
                    </a:lnTo>
                    <a:lnTo>
                      <a:pt x="189255" y="247942"/>
                    </a:lnTo>
                    <a:lnTo>
                      <a:pt x="189255" y="220319"/>
                    </a:lnTo>
                    <a:lnTo>
                      <a:pt x="172172" y="203923"/>
                    </a:lnTo>
                    <a:lnTo>
                      <a:pt x="156165" y="184445"/>
                    </a:lnTo>
                    <a:lnTo>
                      <a:pt x="143362" y="165519"/>
                    </a:lnTo>
                    <a:close/>
                  </a:path>
                  <a:path w="193675" h="254634">
                    <a:moveTo>
                      <a:pt x="193192" y="118910"/>
                    </a:moveTo>
                    <a:lnTo>
                      <a:pt x="0" y="118910"/>
                    </a:lnTo>
                    <a:lnTo>
                      <a:pt x="0" y="141579"/>
                    </a:lnTo>
                    <a:lnTo>
                      <a:pt x="193192" y="141579"/>
                    </a:lnTo>
                    <a:lnTo>
                      <a:pt x="193192" y="118910"/>
                    </a:lnTo>
                    <a:close/>
                  </a:path>
                  <a:path w="193675" h="254634">
                    <a:moveTo>
                      <a:pt x="111150" y="94678"/>
                    </a:moveTo>
                    <a:lnTo>
                      <a:pt x="82042" y="94678"/>
                    </a:lnTo>
                    <a:lnTo>
                      <a:pt x="82042" y="118910"/>
                    </a:lnTo>
                    <a:lnTo>
                      <a:pt x="111150" y="118910"/>
                    </a:lnTo>
                    <a:lnTo>
                      <a:pt x="111150" y="94678"/>
                    </a:lnTo>
                    <a:close/>
                  </a:path>
                  <a:path w="193675" h="254634">
                    <a:moveTo>
                      <a:pt x="172974" y="0"/>
                    </a:moveTo>
                    <a:lnTo>
                      <a:pt x="20218" y="0"/>
                    </a:lnTo>
                    <a:lnTo>
                      <a:pt x="20218" y="94678"/>
                    </a:lnTo>
                    <a:lnTo>
                      <a:pt x="172974" y="94678"/>
                    </a:lnTo>
                    <a:lnTo>
                      <a:pt x="172974" y="72555"/>
                    </a:lnTo>
                    <a:lnTo>
                      <a:pt x="48768" y="72555"/>
                    </a:lnTo>
                    <a:lnTo>
                      <a:pt x="48768" y="22136"/>
                    </a:lnTo>
                    <a:lnTo>
                      <a:pt x="172974" y="22136"/>
                    </a:lnTo>
                    <a:lnTo>
                      <a:pt x="172974" y="0"/>
                    </a:lnTo>
                    <a:close/>
                  </a:path>
                  <a:path w="193675" h="254634">
                    <a:moveTo>
                      <a:pt x="172974" y="22136"/>
                    </a:moveTo>
                    <a:lnTo>
                      <a:pt x="144691" y="22136"/>
                    </a:lnTo>
                    <a:lnTo>
                      <a:pt x="144691" y="72555"/>
                    </a:lnTo>
                    <a:lnTo>
                      <a:pt x="172974" y="72555"/>
                    </a:lnTo>
                    <a:lnTo>
                      <a:pt x="172974" y="22136"/>
                    </a:lnTo>
                    <a:close/>
                  </a:path>
                </a:pathLst>
              </a:custGeom>
              <a:solidFill>
                <a:srgbClr val="231F20"/>
              </a:solid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98" name="object 98"/>
              <p:cNvSpPr/>
              <p:nvPr/>
            </p:nvSpPr>
            <p:spPr>
              <a:xfrm>
                <a:off x="1506931" y="872870"/>
                <a:ext cx="163194" cy="253911"/>
              </a:xfrm>
              <a:prstGeom prst="rect">
                <a:avLst/>
              </a:prstGeom>
              <a:blipFill>
                <a:blip r:embed="rId17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99" name="object 99"/>
              <p:cNvSpPr/>
              <p:nvPr/>
            </p:nvSpPr>
            <p:spPr>
              <a:xfrm>
                <a:off x="1412226" y="864838"/>
                <a:ext cx="87630" cy="262255"/>
              </a:xfrm>
              <a:custGeom>
                <a:avLst/>
                <a:gdLst/>
                <a:ahLst/>
                <a:cxnLst/>
                <a:rect l="l" t="t" r="r" b="b"/>
                <a:pathLst>
                  <a:path w="87630" h="262255">
                    <a:moveTo>
                      <a:pt x="62077" y="0"/>
                    </a:moveTo>
                    <a:lnTo>
                      <a:pt x="32994" y="0"/>
                    </a:lnTo>
                    <a:lnTo>
                      <a:pt x="32994" y="50457"/>
                    </a:lnTo>
                    <a:lnTo>
                      <a:pt x="0" y="50457"/>
                    </a:lnTo>
                    <a:lnTo>
                      <a:pt x="0" y="72771"/>
                    </a:lnTo>
                    <a:lnTo>
                      <a:pt x="32994" y="72771"/>
                    </a:lnTo>
                    <a:lnTo>
                      <a:pt x="32994" y="137121"/>
                    </a:lnTo>
                    <a:lnTo>
                      <a:pt x="24870" y="140965"/>
                    </a:lnTo>
                    <a:lnTo>
                      <a:pt x="16868" y="144251"/>
                    </a:lnTo>
                    <a:lnTo>
                      <a:pt x="0" y="150075"/>
                    </a:lnTo>
                    <a:lnTo>
                      <a:pt x="0" y="175933"/>
                    </a:lnTo>
                    <a:lnTo>
                      <a:pt x="17673" y="169611"/>
                    </a:lnTo>
                    <a:lnTo>
                      <a:pt x="32994" y="163766"/>
                    </a:lnTo>
                    <a:lnTo>
                      <a:pt x="32994" y="236029"/>
                    </a:lnTo>
                    <a:lnTo>
                      <a:pt x="29756" y="239433"/>
                    </a:lnTo>
                    <a:lnTo>
                      <a:pt x="5689" y="239433"/>
                    </a:lnTo>
                    <a:lnTo>
                      <a:pt x="5689" y="261937"/>
                    </a:lnTo>
                    <a:lnTo>
                      <a:pt x="32004" y="261937"/>
                    </a:lnTo>
                    <a:lnTo>
                      <a:pt x="45730" y="260255"/>
                    </a:lnTo>
                    <a:lnTo>
                      <a:pt x="55065" y="255227"/>
                    </a:lnTo>
                    <a:lnTo>
                      <a:pt x="60387" y="246876"/>
                    </a:lnTo>
                    <a:lnTo>
                      <a:pt x="62077" y="235229"/>
                    </a:lnTo>
                    <a:lnTo>
                      <a:pt x="62077" y="154749"/>
                    </a:lnTo>
                    <a:lnTo>
                      <a:pt x="69372" y="151486"/>
                    </a:lnTo>
                    <a:lnTo>
                      <a:pt x="87630" y="141478"/>
                    </a:lnTo>
                    <a:lnTo>
                      <a:pt x="87630" y="115544"/>
                    </a:lnTo>
                    <a:lnTo>
                      <a:pt x="69893" y="123995"/>
                    </a:lnTo>
                    <a:lnTo>
                      <a:pt x="62077" y="127380"/>
                    </a:lnTo>
                    <a:lnTo>
                      <a:pt x="62077" y="72771"/>
                    </a:lnTo>
                    <a:lnTo>
                      <a:pt x="87630" y="72771"/>
                    </a:lnTo>
                    <a:lnTo>
                      <a:pt x="87630" y="50457"/>
                    </a:lnTo>
                    <a:lnTo>
                      <a:pt x="62077" y="50457"/>
                    </a:lnTo>
                    <a:lnTo>
                      <a:pt x="62077" y="0"/>
                    </a:lnTo>
                    <a:close/>
                  </a:path>
                </a:pathLst>
              </a:custGeom>
              <a:solidFill>
                <a:srgbClr val="231F20"/>
              </a:solid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100" name="object 100"/>
              <p:cNvSpPr/>
              <p:nvPr/>
            </p:nvSpPr>
            <p:spPr>
              <a:xfrm>
                <a:off x="1412229" y="1184332"/>
                <a:ext cx="1573403" cy="173562"/>
              </a:xfrm>
              <a:prstGeom prst="rect">
                <a:avLst/>
              </a:prstGeom>
              <a:blipFill>
                <a:blip r:embed="rId18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101" name="object 101"/>
              <p:cNvSpPr txBox="1"/>
              <p:nvPr/>
            </p:nvSpPr>
            <p:spPr>
              <a:xfrm>
                <a:off x="6848353" y="961366"/>
                <a:ext cx="1053465" cy="140946"/>
              </a:xfrm>
              <a:prstGeom prst="rect">
                <a:avLst/>
              </a:prstGeom>
              <a:ln w="3708">
                <a:solidFill>
                  <a:srgbClr val="231F20"/>
                </a:solidFill>
              </a:ln>
            </p:spPr>
            <p:txBody>
              <a:bodyPr vert="horz" wrap="square" lIns="0" tIns="28575" rIns="0" bIns="0" rtlCol="0">
                <a:spAutoFit/>
              </a:bodyPr>
              <a:lstStyle/>
              <a:p>
                <a:pPr marL="198755">
                  <a:lnSpc>
                    <a:spcPct val="100000"/>
                  </a:lnSpc>
                  <a:spcBef>
                    <a:spcPts val="225"/>
                  </a:spcBef>
                </a:pPr>
                <a:r>
                  <a:rPr sz="800" spc="7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2021</a:t>
                </a:r>
                <a:r>
                  <a:rPr sz="800" spc="12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年</a:t>
                </a:r>
                <a:r>
                  <a:rPr sz="800" spc="2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1</a:t>
                </a:r>
                <a:r>
                  <a:rPr sz="800" spc="3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月版</a:t>
                </a:r>
                <a:endParaRPr sz="800" dirty="0"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</p:txBody>
          </p:sp>
          <p:sp>
            <p:nvSpPr>
              <p:cNvPr id="102" name="object 102"/>
              <p:cNvSpPr txBox="1"/>
              <p:nvPr/>
            </p:nvSpPr>
            <p:spPr>
              <a:xfrm>
                <a:off x="1031381" y="2311912"/>
                <a:ext cx="3706495" cy="240261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sz="1600" b="1" spc="5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icrosoft JhengHei"/>
                  </a:rPr>
                  <a:t>安</a:t>
                </a:r>
                <a:r>
                  <a:rPr sz="1600" b="1" spc="-2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icrosoft JhengHei"/>
                  </a:rPr>
                  <a:t>全</a:t>
                </a:r>
                <a:r>
                  <a:rPr sz="1600" b="1" spc="-3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icrosoft JhengHei"/>
                  </a:rPr>
                  <a:t>な</a:t>
                </a:r>
                <a:r>
                  <a:rPr sz="1600" b="1" spc="-1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icrosoft JhengHei"/>
                  </a:rPr>
                  <a:t>カ</a:t>
                </a:r>
                <a:r>
                  <a:rPr sz="1600" b="1" spc="-2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icrosoft JhengHei"/>
                  </a:rPr>
                  <a:t>ーラ</a:t>
                </a:r>
                <a:r>
                  <a:rPr sz="1600" b="1" spc="-10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icrosoft JhengHei"/>
                  </a:rPr>
                  <a:t>イ</a:t>
                </a:r>
                <a:r>
                  <a:rPr sz="1600" b="1" spc="-7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icrosoft JhengHei"/>
                  </a:rPr>
                  <a:t>フ</a:t>
                </a:r>
                <a:r>
                  <a:rPr sz="1600" b="1" spc="-2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icrosoft JhengHei"/>
                  </a:rPr>
                  <a:t>を</a:t>
                </a:r>
                <a:r>
                  <a:rPr sz="1600" b="1" spc="-1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icrosoft JhengHei"/>
                  </a:rPr>
                  <a:t>楽</a:t>
                </a:r>
                <a:r>
                  <a:rPr sz="1600" b="1" spc="-5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icrosoft JhengHei"/>
                  </a:rPr>
                  <a:t>し</a:t>
                </a:r>
                <a:r>
                  <a:rPr sz="1600" b="1" spc="-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icrosoft JhengHei"/>
                  </a:rPr>
                  <a:t>むた</a:t>
                </a:r>
                <a:r>
                  <a:rPr sz="1600" b="1" spc="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icrosoft JhengHei"/>
                  </a:rPr>
                  <a:t>め</a:t>
                </a:r>
                <a:r>
                  <a:rPr sz="1600" b="1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icrosoft JhengHei"/>
                  </a:rPr>
                  <a:t>の</a:t>
                </a:r>
                <a:r>
                  <a:rPr sz="1600" b="1" spc="-2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icrosoft JhengHei"/>
                  </a:rPr>
                  <a:t>サ</a:t>
                </a:r>
                <a:r>
                  <a:rPr sz="1600" b="1" spc="-6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icrosoft JhengHei"/>
                  </a:rPr>
                  <a:t>ー</a:t>
                </a:r>
                <a:r>
                  <a:rPr sz="1600" b="1" spc="-3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icrosoft JhengHei"/>
                  </a:rPr>
                  <a:t>ビ</a:t>
                </a:r>
                <a:r>
                  <a:rPr sz="1600" b="1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icrosoft JhengHei"/>
                  </a:rPr>
                  <a:t>ス</a:t>
                </a:r>
                <a:endParaRPr sz="1600" dirty="0">
                  <a:latin typeface="Meiryo UI" panose="020B0604030504040204" pitchFamily="50" charset="-128"/>
                  <a:ea typeface="Meiryo UI" panose="020B0604030504040204" pitchFamily="50" charset="-128"/>
                  <a:cs typeface="Microsoft JhengHei"/>
                </a:endParaRPr>
              </a:p>
            </p:txBody>
          </p:sp>
          <p:sp>
            <p:nvSpPr>
              <p:cNvPr id="103" name="object 103"/>
              <p:cNvSpPr txBox="1"/>
              <p:nvPr/>
            </p:nvSpPr>
            <p:spPr>
              <a:xfrm>
                <a:off x="973364" y="3644586"/>
                <a:ext cx="3693160" cy="154623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sz="85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「</a:t>
                </a:r>
                <a:r>
                  <a:rPr sz="1000" spc="-6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ド</a:t>
                </a:r>
                <a:r>
                  <a:rPr sz="1000" spc="-2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ラ</a:t>
                </a:r>
                <a:r>
                  <a:rPr sz="1000" spc="-6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イ</a:t>
                </a:r>
                <a:r>
                  <a:rPr sz="1000" spc="-4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ブ</a:t>
                </a:r>
                <a:r>
                  <a:rPr sz="1000" spc="-9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レ</a:t>
                </a:r>
                <a:r>
                  <a:rPr sz="1000" spc="-2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コー</a:t>
                </a:r>
                <a:r>
                  <a:rPr sz="1000" spc="-5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ダ</a:t>
                </a:r>
                <a:r>
                  <a:rPr sz="1000" spc="-1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ー</a:t>
                </a:r>
                <a:r>
                  <a:rPr sz="1000" spc="-3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に</a:t>
                </a:r>
                <a:r>
                  <a:rPr sz="1000" spc="-8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よ</a:t>
                </a:r>
                <a:r>
                  <a:rPr sz="10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る</a:t>
                </a:r>
                <a:r>
                  <a:rPr sz="1000" spc="1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事</a:t>
                </a:r>
                <a:r>
                  <a:rPr sz="1000" spc="2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故</a:t>
                </a:r>
                <a:r>
                  <a:rPr sz="1000" spc="1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発</a:t>
                </a:r>
                <a:r>
                  <a:rPr sz="1000" spc="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生時</a:t>
                </a:r>
                <a:r>
                  <a:rPr sz="1000" spc="1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の</a:t>
                </a:r>
                <a:r>
                  <a:rPr sz="1000" spc="3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通</a:t>
                </a:r>
                <a:r>
                  <a:rPr sz="1000" spc="1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知</a:t>
                </a:r>
                <a:r>
                  <a:rPr sz="1000" spc="-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等</a:t>
                </a:r>
                <a:r>
                  <a:rPr sz="1000" spc="-2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に</a:t>
                </a:r>
                <a:r>
                  <a:rPr sz="10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関</a:t>
                </a:r>
                <a:r>
                  <a:rPr sz="1000" spc="-5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す</a:t>
                </a:r>
                <a:r>
                  <a:rPr sz="10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る</a:t>
                </a:r>
                <a:r>
                  <a:rPr sz="1000" spc="2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特</a:t>
                </a:r>
                <a:r>
                  <a:rPr sz="10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約</a:t>
                </a:r>
                <a:r>
                  <a:rPr sz="1000" spc="-42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」</a:t>
                </a:r>
                <a:r>
                  <a:rPr sz="1000" spc="1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付</a:t>
                </a:r>
                <a:r>
                  <a:rPr sz="10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帯</a:t>
                </a:r>
                <a:r>
                  <a:rPr sz="1000" spc="-3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サ</a:t>
                </a:r>
                <a:r>
                  <a:rPr sz="1000" spc="-4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ー</a:t>
                </a:r>
                <a:r>
                  <a:rPr sz="1000" spc="-1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ビ</a:t>
                </a:r>
                <a:r>
                  <a:rPr sz="10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ス</a:t>
                </a:r>
                <a:endParaRPr sz="1000" dirty="0"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</p:txBody>
          </p:sp>
          <p:sp>
            <p:nvSpPr>
              <p:cNvPr id="104" name="object 104"/>
              <p:cNvSpPr txBox="1"/>
              <p:nvPr/>
            </p:nvSpPr>
            <p:spPr>
              <a:xfrm>
                <a:off x="963279" y="3961659"/>
                <a:ext cx="4384040" cy="536187"/>
              </a:xfrm>
              <a:prstGeom prst="rect">
                <a:avLst/>
              </a:prstGeom>
            </p:spPr>
            <p:txBody>
              <a:bodyPr vert="horz" wrap="square" lIns="0" tIns="1905" rIns="0" bIns="0" rtlCol="0">
                <a:spAutoFit/>
              </a:bodyPr>
              <a:lstStyle/>
              <a:p>
                <a:pPr marL="12700" marR="5080" indent="-635">
                  <a:lnSpc>
                    <a:spcPct val="104200"/>
                  </a:lnSpc>
                  <a:spcBef>
                    <a:spcPts val="15"/>
                  </a:spcBef>
                </a:pPr>
                <a:r>
                  <a:rPr b="1" spc="-1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通</a:t>
                </a:r>
                <a:r>
                  <a:rPr b="1" spc="-1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信機</a:t>
                </a:r>
                <a:r>
                  <a:rPr b="1" spc="-1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能</a:t>
                </a:r>
                <a:r>
                  <a:rPr b="1" spc="-1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付</a:t>
                </a:r>
                <a:r>
                  <a:rPr b="1" spc="-2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多</a:t>
                </a:r>
                <a:r>
                  <a:rPr b="1" spc="-1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機</a:t>
                </a:r>
                <a:r>
                  <a:rPr b="1" spc="-31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能</a:t>
                </a:r>
                <a:r>
                  <a:rPr b="1" spc="-26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ド</a:t>
                </a:r>
                <a:r>
                  <a:rPr b="1" spc="-19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ラ</a:t>
                </a:r>
                <a:r>
                  <a:rPr b="1" spc="-254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イ</a:t>
                </a:r>
                <a:r>
                  <a:rPr b="1" spc="-16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ブ</a:t>
                </a:r>
                <a:r>
                  <a:rPr b="1" spc="-2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レ</a:t>
                </a:r>
                <a:r>
                  <a:rPr b="1" spc="-14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コ</a:t>
                </a:r>
                <a:r>
                  <a:rPr b="1" spc="-15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ー</a:t>
                </a:r>
                <a:r>
                  <a:rPr b="1" spc="-5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ダ</a:t>
                </a:r>
                <a:r>
                  <a:rPr b="1" spc="-8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ー</a:t>
                </a:r>
                <a:r>
                  <a:rPr sz="1400" b="1" spc="-1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を</a:t>
                </a:r>
                <a:r>
                  <a:rPr sz="1400" b="1" spc="1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活</a:t>
                </a:r>
                <a:r>
                  <a:rPr sz="1400" b="1" spc="-13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用</a:t>
                </a:r>
                <a:r>
                  <a:rPr sz="1400" b="1" spc="-114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し</a:t>
                </a:r>
                <a:r>
                  <a:rPr sz="1400" b="1" spc="-2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た</a:t>
                </a:r>
                <a:r>
                  <a:rPr sz="1250" b="1" spc="1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、 </a:t>
                </a:r>
                <a:endParaRPr lang="en-US" sz="1250" b="1" spc="15" dirty="0">
                  <a:solidFill>
                    <a:srgbClr val="231F2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  <a:p>
                <a:pPr marL="12700" marR="5080" indent="-635">
                  <a:lnSpc>
                    <a:spcPct val="104200"/>
                  </a:lnSpc>
                  <a:spcBef>
                    <a:spcPts val="15"/>
                  </a:spcBef>
                </a:pPr>
                <a:r>
                  <a:rPr b="1" spc="-2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保</a:t>
                </a:r>
                <a:r>
                  <a:rPr b="1" spc="-1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険</a:t>
                </a:r>
                <a:r>
                  <a:rPr b="1" spc="-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会</a:t>
                </a:r>
                <a:r>
                  <a:rPr b="1" spc="-3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社</a:t>
                </a:r>
                <a:r>
                  <a:rPr b="1" spc="-21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な</a:t>
                </a:r>
                <a:r>
                  <a:rPr b="1" spc="-26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ら</a:t>
                </a:r>
                <a:r>
                  <a:rPr b="1" spc="-8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で</a:t>
                </a:r>
                <a:r>
                  <a:rPr b="1" spc="-5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は</a:t>
                </a:r>
                <a:r>
                  <a:rPr sz="1400" b="1" spc="-3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のサ</a:t>
                </a:r>
                <a:r>
                  <a:rPr sz="1400" b="1" spc="-130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ー</a:t>
                </a:r>
                <a:r>
                  <a:rPr sz="1400" b="1" spc="-7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ビ</a:t>
                </a:r>
                <a:r>
                  <a:rPr sz="1400" b="1" spc="25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ス</a:t>
                </a:r>
                <a:endParaRPr sz="1400" b="1" dirty="0"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</p:txBody>
          </p:sp>
          <p:sp>
            <p:nvSpPr>
              <p:cNvPr id="105" name="object 105"/>
              <p:cNvSpPr/>
              <p:nvPr/>
            </p:nvSpPr>
            <p:spPr>
              <a:xfrm>
                <a:off x="2502792" y="3310635"/>
                <a:ext cx="1482994" cy="178777"/>
              </a:xfrm>
              <a:prstGeom prst="rect">
                <a:avLst/>
              </a:prstGeom>
              <a:blipFill>
                <a:blip r:embed="rId19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106" name="object 106"/>
              <p:cNvSpPr/>
              <p:nvPr/>
            </p:nvSpPr>
            <p:spPr>
              <a:xfrm>
                <a:off x="4064713" y="3324627"/>
                <a:ext cx="113944" cy="156336"/>
              </a:xfrm>
              <a:prstGeom prst="rect">
                <a:avLst/>
              </a:prstGeom>
              <a:blipFill>
                <a:blip r:embed="rId20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107" name="object 107"/>
              <p:cNvSpPr/>
              <p:nvPr/>
            </p:nvSpPr>
            <p:spPr>
              <a:xfrm>
                <a:off x="2043544" y="2803607"/>
                <a:ext cx="325755" cy="334645"/>
              </a:xfrm>
              <a:custGeom>
                <a:avLst/>
                <a:gdLst/>
                <a:ahLst/>
                <a:cxnLst/>
                <a:rect l="l" t="t" r="r" b="b"/>
                <a:pathLst>
                  <a:path w="325755" h="334644">
                    <a:moveTo>
                      <a:pt x="158191" y="0"/>
                    </a:moveTo>
                    <a:lnTo>
                      <a:pt x="0" y="0"/>
                    </a:lnTo>
                    <a:lnTo>
                      <a:pt x="0" y="334048"/>
                    </a:lnTo>
                    <a:lnTo>
                      <a:pt x="158191" y="334048"/>
                    </a:lnTo>
                    <a:lnTo>
                      <a:pt x="202701" y="328059"/>
                    </a:lnTo>
                    <a:lnTo>
                      <a:pt x="242639" y="311160"/>
                    </a:lnTo>
                    <a:lnTo>
                      <a:pt x="276436" y="284954"/>
                    </a:lnTo>
                    <a:lnTo>
                      <a:pt x="300392" y="253809"/>
                    </a:lnTo>
                    <a:lnTo>
                      <a:pt x="80137" y="253809"/>
                    </a:lnTo>
                    <a:lnTo>
                      <a:pt x="80137" y="80162"/>
                    </a:lnTo>
                    <a:lnTo>
                      <a:pt x="303014" y="80162"/>
                    </a:lnTo>
                    <a:lnTo>
                      <a:pt x="280103" y="48764"/>
                    </a:lnTo>
                    <a:lnTo>
                      <a:pt x="246985" y="22730"/>
                    </a:lnTo>
                    <a:lnTo>
                      <a:pt x="206096" y="5947"/>
                    </a:lnTo>
                    <a:lnTo>
                      <a:pt x="158191" y="0"/>
                    </a:lnTo>
                    <a:close/>
                  </a:path>
                  <a:path w="325755" h="334644">
                    <a:moveTo>
                      <a:pt x="303014" y="80162"/>
                    </a:moveTo>
                    <a:lnTo>
                      <a:pt x="165976" y="80162"/>
                    </a:lnTo>
                    <a:lnTo>
                      <a:pt x="196119" y="86644"/>
                    </a:lnTo>
                    <a:lnTo>
                      <a:pt x="221337" y="104643"/>
                    </a:lnTo>
                    <a:lnTo>
                      <a:pt x="238651" y="131988"/>
                    </a:lnTo>
                    <a:lnTo>
                      <a:pt x="245084" y="166509"/>
                    </a:lnTo>
                    <a:lnTo>
                      <a:pt x="238569" y="200970"/>
                    </a:lnTo>
                    <a:lnTo>
                      <a:pt x="221118" y="228285"/>
                    </a:lnTo>
                    <a:lnTo>
                      <a:pt x="195873" y="246537"/>
                    </a:lnTo>
                    <a:lnTo>
                      <a:pt x="165976" y="253809"/>
                    </a:lnTo>
                    <a:lnTo>
                      <a:pt x="300392" y="253809"/>
                    </a:lnTo>
                    <a:lnTo>
                      <a:pt x="302520" y="251042"/>
                    </a:lnTo>
                    <a:lnTo>
                      <a:pt x="319322" y="211027"/>
                    </a:lnTo>
                    <a:lnTo>
                      <a:pt x="325272" y="166509"/>
                    </a:lnTo>
                    <a:lnTo>
                      <a:pt x="320001" y="122240"/>
                    </a:lnTo>
                    <a:lnTo>
                      <a:pt x="304693" y="82463"/>
                    </a:lnTo>
                    <a:lnTo>
                      <a:pt x="303014" y="80162"/>
                    </a:lnTo>
                    <a:close/>
                  </a:path>
                </a:pathLst>
              </a:custGeom>
              <a:solidFill>
                <a:srgbClr val="231F20"/>
              </a:solid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108" name="object 108"/>
              <p:cNvSpPr/>
              <p:nvPr/>
            </p:nvSpPr>
            <p:spPr>
              <a:xfrm>
                <a:off x="2467942" y="2803610"/>
                <a:ext cx="296545" cy="334645"/>
              </a:xfrm>
              <a:custGeom>
                <a:avLst/>
                <a:gdLst/>
                <a:ahLst/>
                <a:cxnLst/>
                <a:rect l="l" t="t" r="r" b="b"/>
                <a:pathLst>
                  <a:path w="296544" h="334644">
                    <a:moveTo>
                      <a:pt x="162382" y="0"/>
                    </a:moveTo>
                    <a:lnTo>
                      <a:pt x="0" y="0"/>
                    </a:lnTo>
                    <a:lnTo>
                      <a:pt x="0" y="334048"/>
                    </a:lnTo>
                    <a:lnTo>
                      <a:pt x="81724" y="334048"/>
                    </a:lnTo>
                    <a:lnTo>
                      <a:pt x="81724" y="250761"/>
                    </a:lnTo>
                    <a:lnTo>
                      <a:pt x="235246" y="250761"/>
                    </a:lnTo>
                    <a:lnTo>
                      <a:pt x="222478" y="233260"/>
                    </a:lnTo>
                    <a:lnTo>
                      <a:pt x="246742" y="216159"/>
                    </a:lnTo>
                    <a:lnTo>
                      <a:pt x="265564" y="193405"/>
                    </a:lnTo>
                    <a:lnTo>
                      <a:pt x="272527" y="177253"/>
                    </a:lnTo>
                    <a:lnTo>
                      <a:pt x="81724" y="177253"/>
                    </a:lnTo>
                    <a:lnTo>
                      <a:pt x="81724" y="82232"/>
                    </a:lnTo>
                    <a:lnTo>
                      <a:pt x="273326" y="82232"/>
                    </a:lnTo>
                    <a:lnTo>
                      <a:pt x="272969" y="80217"/>
                    </a:lnTo>
                    <a:lnTo>
                      <a:pt x="247832" y="38407"/>
                    </a:lnTo>
                    <a:lnTo>
                      <a:pt x="209891" y="10290"/>
                    </a:lnTo>
                    <a:lnTo>
                      <a:pt x="162382" y="0"/>
                    </a:lnTo>
                    <a:close/>
                  </a:path>
                  <a:path w="296544" h="334644">
                    <a:moveTo>
                      <a:pt x="235246" y="250761"/>
                    </a:moveTo>
                    <a:lnTo>
                      <a:pt x="140284" y="250761"/>
                    </a:lnTo>
                    <a:lnTo>
                      <a:pt x="195237" y="334048"/>
                    </a:lnTo>
                    <a:lnTo>
                      <a:pt x="296011" y="334048"/>
                    </a:lnTo>
                    <a:lnTo>
                      <a:pt x="235246" y="250761"/>
                    </a:lnTo>
                    <a:close/>
                  </a:path>
                  <a:path w="296544" h="334644">
                    <a:moveTo>
                      <a:pt x="273326" y="82232"/>
                    </a:moveTo>
                    <a:lnTo>
                      <a:pt x="150063" y="82232"/>
                    </a:lnTo>
                    <a:lnTo>
                      <a:pt x="169249" y="86107"/>
                    </a:lnTo>
                    <a:lnTo>
                      <a:pt x="184912" y="96678"/>
                    </a:lnTo>
                    <a:lnTo>
                      <a:pt x="195468" y="112364"/>
                    </a:lnTo>
                    <a:lnTo>
                      <a:pt x="199339" y="131584"/>
                    </a:lnTo>
                    <a:lnTo>
                      <a:pt x="195382" y="150411"/>
                    </a:lnTo>
                    <a:lnTo>
                      <a:pt x="184634" y="164811"/>
                    </a:lnTo>
                    <a:lnTo>
                      <a:pt x="168772" y="174015"/>
                    </a:lnTo>
                    <a:lnTo>
                      <a:pt x="149479" y="177253"/>
                    </a:lnTo>
                    <a:lnTo>
                      <a:pt x="272527" y="177253"/>
                    </a:lnTo>
                    <a:lnTo>
                      <a:pt x="277740" y="165159"/>
                    </a:lnTo>
                    <a:lnTo>
                      <a:pt x="282067" y="131584"/>
                    </a:lnTo>
                    <a:lnTo>
                      <a:pt x="273326" y="82232"/>
                    </a:lnTo>
                    <a:close/>
                  </a:path>
                </a:pathLst>
              </a:custGeom>
              <a:solidFill>
                <a:srgbClr val="231F20"/>
              </a:solid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109" name="object 109"/>
              <p:cNvSpPr/>
              <p:nvPr/>
            </p:nvSpPr>
            <p:spPr>
              <a:xfrm>
                <a:off x="2906699" y="2803613"/>
                <a:ext cx="0" cy="334645"/>
              </a:xfrm>
              <a:custGeom>
                <a:avLst/>
                <a:gdLst/>
                <a:ahLst/>
                <a:cxnLst/>
                <a:rect l="l" t="t" r="r" b="b"/>
                <a:pathLst>
                  <a:path h="334644">
                    <a:moveTo>
                      <a:pt x="0" y="0"/>
                    </a:moveTo>
                    <a:lnTo>
                      <a:pt x="0" y="334048"/>
                    </a:lnTo>
                  </a:path>
                </a:pathLst>
              </a:custGeom>
              <a:ln w="80111">
                <a:solidFill>
                  <a:srgbClr val="231F20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110" name="object 110"/>
              <p:cNvSpPr/>
              <p:nvPr/>
            </p:nvSpPr>
            <p:spPr>
              <a:xfrm>
                <a:off x="3031792" y="2803610"/>
                <a:ext cx="366395" cy="334645"/>
              </a:xfrm>
              <a:custGeom>
                <a:avLst/>
                <a:gdLst/>
                <a:ahLst/>
                <a:cxnLst/>
                <a:rect l="l" t="t" r="r" b="b"/>
                <a:pathLst>
                  <a:path w="366395" h="334644">
                    <a:moveTo>
                      <a:pt x="366369" y="0"/>
                    </a:moveTo>
                    <a:lnTo>
                      <a:pt x="274916" y="0"/>
                    </a:lnTo>
                    <a:lnTo>
                      <a:pt x="183413" y="204495"/>
                    </a:lnTo>
                    <a:lnTo>
                      <a:pt x="91478" y="0"/>
                    </a:lnTo>
                    <a:lnTo>
                      <a:pt x="0" y="0"/>
                    </a:lnTo>
                    <a:lnTo>
                      <a:pt x="143294" y="334048"/>
                    </a:lnTo>
                    <a:lnTo>
                      <a:pt x="223456" y="334048"/>
                    </a:lnTo>
                    <a:lnTo>
                      <a:pt x="366369" y="0"/>
                    </a:lnTo>
                    <a:close/>
                  </a:path>
                </a:pathLst>
              </a:custGeom>
              <a:solidFill>
                <a:srgbClr val="231F20"/>
              </a:solid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111" name="object 111"/>
              <p:cNvSpPr/>
              <p:nvPr/>
            </p:nvSpPr>
            <p:spPr>
              <a:xfrm>
                <a:off x="3523132" y="2803613"/>
                <a:ext cx="0" cy="334645"/>
              </a:xfrm>
              <a:custGeom>
                <a:avLst/>
                <a:gdLst/>
                <a:ahLst/>
                <a:cxnLst/>
                <a:rect l="l" t="t" r="r" b="b"/>
                <a:pathLst>
                  <a:path h="334644">
                    <a:moveTo>
                      <a:pt x="0" y="0"/>
                    </a:moveTo>
                    <a:lnTo>
                      <a:pt x="0" y="334048"/>
                    </a:lnTo>
                  </a:path>
                </a:pathLst>
              </a:custGeom>
              <a:ln w="80187">
                <a:solidFill>
                  <a:srgbClr val="231F20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112" name="object 112"/>
              <p:cNvSpPr/>
              <p:nvPr/>
            </p:nvSpPr>
            <p:spPr>
              <a:xfrm>
                <a:off x="3666008" y="2803610"/>
                <a:ext cx="327025" cy="334645"/>
              </a:xfrm>
              <a:custGeom>
                <a:avLst/>
                <a:gdLst/>
                <a:ahLst/>
                <a:cxnLst/>
                <a:rect l="l" t="t" r="r" b="b"/>
                <a:pathLst>
                  <a:path w="327025" h="334644">
                    <a:moveTo>
                      <a:pt x="326758" y="0"/>
                    </a:moveTo>
                    <a:lnTo>
                      <a:pt x="246557" y="0"/>
                    </a:lnTo>
                    <a:lnTo>
                      <a:pt x="246557" y="208102"/>
                    </a:lnTo>
                    <a:lnTo>
                      <a:pt x="80111" y="0"/>
                    </a:lnTo>
                    <a:lnTo>
                      <a:pt x="0" y="0"/>
                    </a:lnTo>
                    <a:lnTo>
                      <a:pt x="0" y="334048"/>
                    </a:lnTo>
                    <a:lnTo>
                      <a:pt x="80111" y="334048"/>
                    </a:lnTo>
                    <a:lnTo>
                      <a:pt x="80111" y="134112"/>
                    </a:lnTo>
                    <a:lnTo>
                      <a:pt x="246557" y="334048"/>
                    </a:lnTo>
                    <a:lnTo>
                      <a:pt x="326758" y="334048"/>
                    </a:lnTo>
                    <a:lnTo>
                      <a:pt x="326758" y="0"/>
                    </a:lnTo>
                    <a:close/>
                  </a:path>
                </a:pathLst>
              </a:custGeom>
              <a:solidFill>
                <a:srgbClr val="231F20"/>
              </a:solid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113" name="object 113"/>
              <p:cNvSpPr/>
              <p:nvPr/>
            </p:nvSpPr>
            <p:spPr>
              <a:xfrm>
                <a:off x="4544821" y="2792628"/>
                <a:ext cx="93345" cy="356235"/>
              </a:xfrm>
              <a:custGeom>
                <a:avLst/>
                <a:gdLst/>
                <a:ahLst/>
                <a:cxnLst/>
                <a:rect l="l" t="t" r="r" b="b"/>
                <a:pathLst>
                  <a:path w="93345" h="356235">
                    <a:moveTo>
                      <a:pt x="86283" y="0"/>
                    </a:moveTo>
                    <a:lnTo>
                      <a:pt x="6159" y="0"/>
                    </a:lnTo>
                    <a:lnTo>
                      <a:pt x="6159" y="231571"/>
                    </a:lnTo>
                    <a:lnTo>
                      <a:pt x="86283" y="231571"/>
                    </a:lnTo>
                    <a:lnTo>
                      <a:pt x="86283" y="0"/>
                    </a:lnTo>
                    <a:close/>
                  </a:path>
                  <a:path w="93345" h="356235">
                    <a:moveTo>
                      <a:pt x="46151" y="262940"/>
                    </a:moveTo>
                    <a:lnTo>
                      <a:pt x="28123" y="266562"/>
                    </a:lnTo>
                    <a:lnTo>
                      <a:pt x="13460" y="276458"/>
                    </a:lnTo>
                    <a:lnTo>
                      <a:pt x="3605" y="291171"/>
                    </a:lnTo>
                    <a:lnTo>
                      <a:pt x="0" y="309245"/>
                    </a:lnTo>
                    <a:lnTo>
                      <a:pt x="3605" y="327370"/>
                    </a:lnTo>
                    <a:lnTo>
                      <a:pt x="13460" y="342233"/>
                    </a:lnTo>
                    <a:lnTo>
                      <a:pt x="28123" y="352286"/>
                    </a:lnTo>
                    <a:lnTo>
                      <a:pt x="46151" y="355980"/>
                    </a:lnTo>
                    <a:lnTo>
                      <a:pt x="64349" y="352286"/>
                    </a:lnTo>
                    <a:lnTo>
                      <a:pt x="79236" y="342233"/>
                    </a:lnTo>
                    <a:lnTo>
                      <a:pt x="89287" y="327370"/>
                    </a:lnTo>
                    <a:lnTo>
                      <a:pt x="92976" y="309245"/>
                    </a:lnTo>
                    <a:lnTo>
                      <a:pt x="89287" y="291171"/>
                    </a:lnTo>
                    <a:lnTo>
                      <a:pt x="79236" y="276458"/>
                    </a:lnTo>
                    <a:lnTo>
                      <a:pt x="64349" y="266562"/>
                    </a:lnTo>
                    <a:lnTo>
                      <a:pt x="46151" y="262940"/>
                    </a:lnTo>
                    <a:close/>
                  </a:path>
                </a:pathLst>
              </a:custGeom>
              <a:solidFill>
                <a:srgbClr val="231F20"/>
              </a:solid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114" name="object 114"/>
              <p:cNvSpPr/>
              <p:nvPr/>
            </p:nvSpPr>
            <p:spPr>
              <a:xfrm>
                <a:off x="4083066" y="2793813"/>
                <a:ext cx="352425" cy="352425"/>
              </a:xfrm>
              <a:custGeom>
                <a:avLst/>
                <a:gdLst/>
                <a:ahLst/>
                <a:cxnLst/>
                <a:rect l="l" t="t" r="r" b="b"/>
                <a:pathLst>
                  <a:path w="352425" h="352425">
                    <a:moveTo>
                      <a:pt x="176187" y="0"/>
                    </a:moveTo>
                    <a:lnTo>
                      <a:pt x="129410" y="6316"/>
                    </a:lnTo>
                    <a:lnTo>
                      <a:pt x="87340" y="24129"/>
                    </a:lnTo>
                    <a:lnTo>
                      <a:pt x="51669" y="51736"/>
                    </a:lnTo>
                    <a:lnTo>
                      <a:pt x="24093" y="87436"/>
                    </a:lnTo>
                    <a:lnTo>
                      <a:pt x="6305" y="129525"/>
                    </a:lnTo>
                    <a:lnTo>
                      <a:pt x="0" y="176301"/>
                    </a:lnTo>
                    <a:lnTo>
                      <a:pt x="6302" y="223041"/>
                    </a:lnTo>
                    <a:lnTo>
                      <a:pt x="24082" y="265030"/>
                    </a:lnTo>
                    <a:lnTo>
                      <a:pt x="51650" y="300597"/>
                    </a:lnTo>
                    <a:lnTo>
                      <a:pt x="87317" y="328072"/>
                    </a:lnTo>
                    <a:lnTo>
                      <a:pt x="129393" y="345782"/>
                    </a:lnTo>
                    <a:lnTo>
                      <a:pt x="176187" y="352056"/>
                    </a:lnTo>
                    <a:lnTo>
                      <a:pt x="222950" y="345782"/>
                    </a:lnTo>
                    <a:lnTo>
                      <a:pt x="265006" y="328072"/>
                    </a:lnTo>
                    <a:lnTo>
                      <a:pt x="300662" y="300597"/>
                    </a:lnTo>
                    <a:lnTo>
                      <a:pt x="328227" y="265030"/>
                    </a:lnTo>
                    <a:lnTo>
                      <a:pt x="346007" y="223041"/>
                    </a:lnTo>
                    <a:lnTo>
                      <a:pt x="352310" y="176301"/>
                    </a:lnTo>
                    <a:lnTo>
                      <a:pt x="352138" y="168441"/>
                    </a:lnTo>
                    <a:lnTo>
                      <a:pt x="146418" y="145465"/>
                    </a:lnTo>
                    <a:lnTo>
                      <a:pt x="146418" y="209702"/>
                    </a:lnTo>
                    <a:lnTo>
                      <a:pt x="269252" y="209702"/>
                    </a:lnTo>
                    <a:lnTo>
                      <a:pt x="254905" y="235937"/>
                    </a:lnTo>
                    <a:lnTo>
                      <a:pt x="233583" y="256581"/>
                    </a:lnTo>
                    <a:lnTo>
                      <a:pt x="206828" y="270095"/>
                    </a:lnTo>
                    <a:lnTo>
                      <a:pt x="176187" y="274942"/>
                    </a:lnTo>
                    <a:lnTo>
                      <a:pt x="137695" y="267184"/>
                    </a:lnTo>
                    <a:lnTo>
                      <a:pt x="106173" y="246033"/>
                    </a:lnTo>
                    <a:lnTo>
                      <a:pt x="84873" y="214677"/>
                    </a:lnTo>
                    <a:lnTo>
                      <a:pt x="77050" y="176301"/>
                    </a:lnTo>
                    <a:lnTo>
                      <a:pt x="84886" y="137829"/>
                    </a:lnTo>
                    <a:lnTo>
                      <a:pt x="106206" y="106286"/>
                    </a:lnTo>
                    <a:lnTo>
                      <a:pt x="137733" y="84954"/>
                    </a:lnTo>
                    <a:lnTo>
                      <a:pt x="176187" y="77114"/>
                    </a:lnTo>
                    <a:lnTo>
                      <a:pt x="199370" y="79097"/>
                    </a:lnTo>
                    <a:lnTo>
                      <a:pt x="219313" y="84886"/>
                    </a:lnTo>
                    <a:lnTo>
                      <a:pt x="236841" y="94237"/>
                    </a:lnTo>
                    <a:lnTo>
                      <a:pt x="252780" y="106908"/>
                    </a:lnTo>
                    <a:lnTo>
                      <a:pt x="313969" y="67856"/>
                    </a:lnTo>
                    <a:lnTo>
                      <a:pt x="286925" y="38833"/>
                    </a:lnTo>
                    <a:lnTo>
                      <a:pt x="254688" y="17554"/>
                    </a:lnTo>
                    <a:lnTo>
                      <a:pt x="217646" y="4462"/>
                    </a:lnTo>
                    <a:lnTo>
                      <a:pt x="176187" y="0"/>
                    </a:lnTo>
                    <a:close/>
                  </a:path>
                </a:pathLst>
              </a:custGeom>
              <a:solidFill>
                <a:srgbClr val="231F20"/>
              </a:solid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115" name="object 115"/>
              <p:cNvSpPr/>
              <p:nvPr/>
            </p:nvSpPr>
            <p:spPr>
              <a:xfrm>
                <a:off x="1377387" y="2958264"/>
                <a:ext cx="385445" cy="360045"/>
              </a:xfrm>
              <a:custGeom>
                <a:avLst/>
                <a:gdLst/>
                <a:ahLst/>
                <a:cxnLst/>
                <a:rect l="l" t="t" r="r" b="b"/>
                <a:pathLst>
                  <a:path w="385444" h="360045">
                    <a:moveTo>
                      <a:pt x="205689" y="0"/>
                    </a:moveTo>
                    <a:lnTo>
                      <a:pt x="158992" y="6138"/>
                    </a:lnTo>
                    <a:lnTo>
                      <a:pt x="116954" y="23469"/>
                    </a:lnTo>
                    <a:lnTo>
                      <a:pt x="65206" y="67671"/>
                    </a:lnTo>
                    <a:lnTo>
                      <a:pt x="33413" y="128473"/>
                    </a:lnTo>
                    <a:lnTo>
                      <a:pt x="33413" y="128308"/>
                    </a:lnTo>
                    <a:lnTo>
                      <a:pt x="14400" y="162706"/>
                    </a:lnTo>
                    <a:lnTo>
                      <a:pt x="2425" y="170840"/>
                    </a:lnTo>
                    <a:lnTo>
                      <a:pt x="0" y="174929"/>
                    </a:lnTo>
                    <a:lnTo>
                      <a:pt x="0" y="184658"/>
                    </a:lnTo>
                    <a:lnTo>
                      <a:pt x="2425" y="188734"/>
                    </a:lnTo>
                    <a:lnTo>
                      <a:pt x="6286" y="191109"/>
                    </a:lnTo>
                    <a:lnTo>
                      <a:pt x="14400" y="196893"/>
                    </a:lnTo>
                    <a:lnTo>
                      <a:pt x="21226" y="204033"/>
                    </a:lnTo>
                    <a:lnTo>
                      <a:pt x="26612" y="212356"/>
                    </a:lnTo>
                    <a:lnTo>
                      <a:pt x="31470" y="224497"/>
                    </a:lnTo>
                    <a:lnTo>
                      <a:pt x="33413" y="231228"/>
                    </a:lnTo>
                    <a:lnTo>
                      <a:pt x="33413" y="231089"/>
                    </a:lnTo>
                    <a:lnTo>
                      <a:pt x="65206" y="291919"/>
                    </a:lnTo>
                    <a:lnTo>
                      <a:pt x="116954" y="336118"/>
                    </a:lnTo>
                    <a:lnTo>
                      <a:pt x="158992" y="353436"/>
                    </a:lnTo>
                    <a:lnTo>
                      <a:pt x="205689" y="359562"/>
                    </a:lnTo>
                    <a:lnTo>
                      <a:pt x="253459" y="353141"/>
                    </a:lnTo>
                    <a:lnTo>
                      <a:pt x="296388" y="335018"/>
                    </a:lnTo>
                    <a:lnTo>
                      <a:pt x="332762" y="306905"/>
                    </a:lnTo>
                    <a:lnTo>
                      <a:pt x="360866" y="270513"/>
                    </a:lnTo>
                    <a:lnTo>
                      <a:pt x="378985" y="227555"/>
                    </a:lnTo>
                    <a:lnTo>
                      <a:pt x="385406" y="179743"/>
                    </a:lnTo>
                    <a:lnTo>
                      <a:pt x="378985" y="131971"/>
                    </a:lnTo>
                    <a:lnTo>
                      <a:pt x="360866" y="89037"/>
                    </a:lnTo>
                    <a:lnTo>
                      <a:pt x="332762" y="52657"/>
                    </a:lnTo>
                    <a:lnTo>
                      <a:pt x="296388" y="24547"/>
                    </a:lnTo>
                    <a:lnTo>
                      <a:pt x="253459" y="6422"/>
                    </a:lnTo>
                    <a:lnTo>
                      <a:pt x="205689" y="0"/>
                    </a:lnTo>
                    <a:close/>
                  </a:path>
                </a:pathLst>
              </a:custGeom>
              <a:solidFill>
                <a:srgbClr val="DB5C1E"/>
              </a:solid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116" name="object 116"/>
              <p:cNvSpPr/>
              <p:nvPr/>
            </p:nvSpPr>
            <p:spPr>
              <a:xfrm>
                <a:off x="976668" y="2701537"/>
                <a:ext cx="757555" cy="878205"/>
              </a:xfrm>
              <a:custGeom>
                <a:avLst/>
                <a:gdLst/>
                <a:ahLst/>
                <a:cxnLst/>
                <a:rect l="l" t="t" r="r" b="b"/>
                <a:pathLst>
                  <a:path w="757555" h="878204">
                    <a:moveTo>
                      <a:pt x="347243" y="0"/>
                    </a:moveTo>
                    <a:lnTo>
                      <a:pt x="295810" y="2979"/>
                    </a:lnTo>
                    <a:lnTo>
                      <a:pt x="246137" y="11697"/>
                    </a:lnTo>
                    <a:lnTo>
                      <a:pt x="198555" y="25817"/>
                    </a:lnTo>
                    <a:lnTo>
                      <a:pt x="153395" y="45007"/>
                    </a:lnTo>
                    <a:lnTo>
                      <a:pt x="110986" y="68932"/>
                    </a:lnTo>
                    <a:lnTo>
                      <a:pt x="71661" y="97259"/>
                    </a:lnTo>
                    <a:lnTo>
                      <a:pt x="35750" y="129654"/>
                    </a:lnTo>
                    <a:lnTo>
                      <a:pt x="3200" y="166319"/>
                    </a:lnTo>
                    <a:lnTo>
                      <a:pt x="1219" y="168440"/>
                    </a:lnTo>
                    <a:lnTo>
                      <a:pt x="0" y="171348"/>
                    </a:lnTo>
                    <a:lnTo>
                      <a:pt x="0" y="179527"/>
                    </a:lnTo>
                    <a:lnTo>
                      <a:pt x="3111" y="183895"/>
                    </a:lnTo>
                    <a:lnTo>
                      <a:pt x="7467" y="185699"/>
                    </a:lnTo>
                    <a:lnTo>
                      <a:pt x="20189" y="190224"/>
                    </a:lnTo>
                    <a:lnTo>
                      <a:pt x="32619" y="195375"/>
                    </a:lnTo>
                    <a:lnTo>
                      <a:pt x="94473" y="233537"/>
                    </a:lnTo>
                    <a:lnTo>
                      <a:pt x="127282" y="265695"/>
                    </a:lnTo>
                    <a:lnTo>
                      <a:pt x="154162" y="303098"/>
                    </a:lnTo>
                    <a:lnTo>
                      <a:pt x="174329" y="344962"/>
                    </a:lnTo>
                    <a:lnTo>
                      <a:pt x="187003" y="390507"/>
                    </a:lnTo>
                    <a:lnTo>
                      <a:pt x="191401" y="438950"/>
                    </a:lnTo>
                    <a:lnTo>
                      <a:pt x="187003" y="487393"/>
                    </a:lnTo>
                    <a:lnTo>
                      <a:pt x="174329" y="532931"/>
                    </a:lnTo>
                    <a:lnTo>
                      <a:pt x="154162" y="574784"/>
                    </a:lnTo>
                    <a:lnTo>
                      <a:pt x="127282" y="612177"/>
                    </a:lnTo>
                    <a:lnTo>
                      <a:pt x="94473" y="644331"/>
                    </a:lnTo>
                    <a:lnTo>
                      <a:pt x="56514" y="670471"/>
                    </a:lnTo>
                    <a:lnTo>
                      <a:pt x="20189" y="687644"/>
                    </a:lnTo>
                    <a:lnTo>
                      <a:pt x="7467" y="692175"/>
                    </a:lnTo>
                    <a:lnTo>
                      <a:pt x="3111" y="694029"/>
                    </a:lnTo>
                    <a:lnTo>
                      <a:pt x="0" y="698360"/>
                    </a:lnTo>
                    <a:lnTo>
                      <a:pt x="0" y="706551"/>
                    </a:lnTo>
                    <a:lnTo>
                      <a:pt x="27256" y="739435"/>
                    </a:lnTo>
                    <a:lnTo>
                      <a:pt x="71661" y="780633"/>
                    </a:lnTo>
                    <a:lnTo>
                      <a:pt x="110986" y="808954"/>
                    </a:lnTo>
                    <a:lnTo>
                      <a:pt x="153395" y="832883"/>
                    </a:lnTo>
                    <a:lnTo>
                      <a:pt x="198555" y="852083"/>
                    </a:lnTo>
                    <a:lnTo>
                      <a:pt x="246137" y="866214"/>
                    </a:lnTo>
                    <a:lnTo>
                      <a:pt x="295810" y="874941"/>
                    </a:lnTo>
                    <a:lnTo>
                      <a:pt x="347243" y="877925"/>
                    </a:lnTo>
                    <a:lnTo>
                      <a:pt x="397450" y="875083"/>
                    </a:lnTo>
                    <a:lnTo>
                      <a:pt x="445999" y="866765"/>
                    </a:lnTo>
                    <a:lnTo>
                      <a:pt x="492578" y="853280"/>
                    </a:lnTo>
                    <a:lnTo>
                      <a:pt x="536876" y="834940"/>
                    </a:lnTo>
                    <a:lnTo>
                      <a:pt x="578582" y="812056"/>
                    </a:lnTo>
                    <a:lnTo>
                      <a:pt x="617383" y="784939"/>
                    </a:lnTo>
                    <a:lnTo>
                      <a:pt x="652969" y="753898"/>
                    </a:lnTo>
                    <a:lnTo>
                      <a:pt x="685028" y="719245"/>
                    </a:lnTo>
                    <a:lnTo>
                      <a:pt x="713250" y="681291"/>
                    </a:lnTo>
                    <a:lnTo>
                      <a:pt x="737321" y="640346"/>
                    </a:lnTo>
                    <a:lnTo>
                      <a:pt x="756932" y="596722"/>
                    </a:lnTo>
                    <a:lnTo>
                      <a:pt x="757047" y="595325"/>
                    </a:lnTo>
                    <a:lnTo>
                      <a:pt x="756386" y="594728"/>
                    </a:lnTo>
                    <a:lnTo>
                      <a:pt x="755205" y="594728"/>
                    </a:lnTo>
                    <a:lnTo>
                      <a:pt x="723317" y="620173"/>
                    </a:lnTo>
                    <a:lnTo>
                      <a:pt x="687654" y="639048"/>
                    </a:lnTo>
                    <a:lnTo>
                      <a:pt x="648418" y="650965"/>
                    </a:lnTo>
                    <a:lnTo>
                      <a:pt x="606399" y="655116"/>
                    </a:lnTo>
                    <a:lnTo>
                      <a:pt x="578791" y="653334"/>
                    </a:lnTo>
                    <a:lnTo>
                      <a:pt x="551754" y="648046"/>
                    </a:lnTo>
                    <a:lnTo>
                      <a:pt x="525646" y="639343"/>
                    </a:lnTo>
                    <a:lnTo>
                      <a:pt x="500824" y="627316"/>
                    </a:lnTo>
                    <a:lnTo>
                      <a:pt x="495515" y="623950"/>
                    </a:lnTo>
                    <a:lnTo>
                      <a:pt x="494995" y="623976"/>
                    </a:lnTo>
                    <a:lnTo>
                      <a:pt x="464624" y="657950"/>
                    </a:lnTo>
                    <a:lnTo>
                      <a:pt x="429538" y="687054"/>
                    </a:lnTo>
                    <a:lnTo>
                      <a:pt x="390318" y="710706"/>
                    </a:lnTo>
                    <a:lnTo>
                      <a:pt x="347544" y="728322"/>
                    </a:lnTo>
                    <a:lnTo>
                      <a:pt x="301797" y="739319"/>
                    </a:lnTo>
                    <a:lnTo>
                      <a:pt x="253657" y="743115"/>
                    </a:lnTo>
                    <a:lnTo>
                      <a:pt x="217779" y="741016"/>
                    </a:lnTo>
                    <a:lnTo>
                      <a:pt x="149999" y="724952"/>
                    </a:lnTo>
                    <a:lnTo>
                      <a:pt x="116573" y="709421"/>
                    </a:lnTo>
                    <a:lnTo>
                      <a:pt x="116573" y="706767"/>
                    </a:lnTo>
                    <a:lnTo>
                      <a:pt x="116979" y="705700"/>
                    </a:lnTo>
                    <a:lnTo>
                      <a:pt x="156424" y="672117"/>
                    </a:lnTo>
                    <a:lnTo>
                      <a:pt x="189588" y="633777"/>
                    </a:lnTo>
                    <a:lnTo>
                      <a:pt x="216584" y="590603"/>
                    </a:lnTo>
                    <a:lnTo>
                      <a:pt x="236720" y="543283"/>
                    </a:lnTo>
                    <a:lnTo>
                      <a:pt x="249307" y="492503"/>
                    </a:lnTo>
                    <a:lnTo>
                      <a:pt x="253657" y="438950"/>
                    </a:lnTo>
                    <a:lnTo>
                      <a:pt x="249307" y="385387"/>
                    </a:lnTo>
                    <a:lnTo>
                      <a:pt x="236720" y="334603"/>
                    </a:lnTo>
                    <a:lnTo>
                      <a:pt x="216584" y="287281"/>
                    </a:lnTo>
                    <a:lnTo>
                      <a:pt x="189588" y="244105"/>
                    </a:lnTo>
                    <a:lnTo>
                      <a:pt x="156424" y="205758"/>
                    </a:lnTo>
                    <a:lnTo>
                      <a:pt x="116979" y="172199"/>
                    </a:lnTo>
                    <a:lnTo>
                      <a:pt x="116573" y="171119"/>
                    </a:lnTo>
                    <a:lnTo>
                      <a:pt x="116573" y="168465"/>
                    </a:lnTo>
                    <a:lnTo>
                      <a:pt x="117271" y="167182"/>
                    </a:lnTo>
                    <a:lnTo>
                      <a:pt x="183154" y="142990"/>
                    </a:lnTo>
                    <a:lnTo>
                      <a:pt x="253657" y="134721"/>
                    </a:lnTo>
                    <a:lnTo>
                      <a:pt x="301797" y="138521"/>
                    </a:lnTo>
                    <a:lnTo>
                      <a:pt x="347546" y="149530"/>
                    </a:lnTo>
                    <a:lnTo>
                      <a:pt x="390326" y="167165"/>
                    </a:lnTo>
                    <a:lnTo>
                      <a:pt x="429557" y="190842"/>
                    </a:lnTo>
                    <a:lnTo>
                      <a:pt x="464661" y="219977"/>
                    </a:lnTo>
                    <a:lnTo>
                      <a:pt x="495058" y="253987"/>
                    </a:lnTo>
                    <a:lnTo>
                      <a:pt x="495401" y="254038"/>
                    </a:lnTo>
                    <a:lnTo>
                      <a:pt x="551754" y="229800"/>
                    </a:lnTo>
                    <a:lnTo>
                      <a:pt x="606399" y="222707"/>
                    </a:lnTo>
                    <a:lnTo>
                      <a:pt x="648418" y="226874"/>
                    </a:lnTo>
                    <a:lnTo>
                      <a:pt x="687654" y="238826"/>
                    </a:lnTo>
                    <a:lnTo>
                      <a:pt x="723317" y="257736"/>
                    </a:lnTo>
                    <a:lnTo>
                      <a:pt x="755205" y="283184"/>
                    </a:lnTo>
                    <a:lnTo>
                      <a:pt x="756386" y="283184"/>
                    </a:lnTo>
                    <a:lnTo>
                      <a:pt x="757047" y="282549"/>
                    </a:lnTo>
                    <a:lnTo>
                      <a:pt x="757047" y="281736"/>
                    </a:lnTo>
                    <a:lnTo>
                      <a:pt x="737321" y="237592"/>
                    </a:lnTo>
                    <a:lnTo>
                      <a:pt x="713250" y="196638"/>
                    </a:lnTo>
                    <a:lnTo>
                      <a:pt x="685028" y="158678"/>
                    </a:lnTo>
                    <a:lnTo>
                      <a:pt x="652969" y="124022"/>
                    </a:lnTo>
                    <a:lnTo>
                      <a:pt x="617383" y="92980"/>
                    </a:lnTo>
                    <a:lnTo>
                      <a:pt x="578582" y="65862"/>
                    </a:lnTo>
                    <a:lnTo>
                      <a:pt x="536876" y="42979"/>
                    </a:lnTo>
                    <a:lnTo>
                      <a:pt x="492578" y="24641"/>
                    </a:lnTo>
                    <a:lnTo>
                      <a:pt x="445999" y="11158"/>
                    </a:lnTo>
                    <a:lnTo>
                      <a:pt x="397450" y="2841"/>
                    </a:lnTo>
                    <a:lnTo>
                      <a:pt x="347243" y="0"/>
                    </a:lnTo>
                    <a:close/>
                  </a:path>
                </a:pathLst>
              </a:custGeom>
              <a:solidFill>
                <a:srgbClr val="FFDA00"/>
              </a:solid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117" name="object 117"/>
              <p:cNvSpPr/>
              <p:nvPr/>
            </p:nvSpPr>
            <p:spPr>
              <a:xfrm>
                <a:off x="5288060" y="2012135"/>
                <a:ext cx="2533015" cy="2533015"/>
              </a:xfrm>
              <a:custGeom>
                <a:avLst/>
                <a:gdLst/>
                <a:ahLst/>
                <a:cxnLst/>
                <a:rect l="l" t="t" r="r" b="b"/>
                <a:pathLst>
                  <a:path w="2533015" h="2533015">
                    <a:moveTo>
                      <a:pt x="1266329" y="0"/>
                    </a:moveTo>
                    <a:lnTo>
                      <a:pt x="1217757" y="914"/>
                    </a:lnTo>
                    <a:lnTo>
                      <a:pt x="1169647" y="3635"/>
                    </a:lnTo>
                    <a:lnTo>
                      <a:pt x="1122032" y="8131"/>
                    </a:lnTo>
                    <a:lnTo>
                      <a:pt x="1074945" y="14368"/>
                    </a:lnTo>
                    <a:lnTo>
                      <a:pt x="1028419" y="22313"/>
                    </a:lnTo>
                    <a:lnTo>
                      <a:pt x="982486" y="31935"/>
                    </a:lnTo>
                    <a:lnTo>
                      <a:pt x="937180" y="43199"/>
                    </a:lnTo>
                    <a:lnTo>
                      <a:pt x="892533" y="56074"/>
                    </a:lnTo>
                    <a:lnTo>
                      <a:pt x="848578" y="70526"/>
                    </a:lnTo>
                    <a:lnTo>
                      <a:pt x="805348" y="86522"/>
                    </a:lnTo>
                    <a:lnTo>
                      <a:pt x="762876" y="104031"/>
                    </a:lnTo>
                    <a:lnTo>
                      <a:pt x="721194" y="123018"/>
                    </a:lnTo>
                    <a:lnTo>
                      <a:pt x="680335" y="143452"/>
                    </a:lnTo>
                    <a:lnTo>
                      <a:pt x="640332" y="165299"/>
                    </a:lnTo>
                    <a:lnTo>
                      <a:pt x="601217" y="188527"/>
                    </a:lnTo>
                    <a:lnTo>
                      <a:pt x="563025" y="213103"/>
                    </a:lnTo>
                    <a:lnTo>
                      <a:pt x="525786" y="238994"/>
                    </a:lnTo>
                    <a:lnTo>
                      <a:pt x="489535" y="266167"/>
                    </a:lnTo>
                    <a:lnTo>
                      <a:pt x="454304" y="294590"/>
                    </a:lnTo>
                    <a:lnTo>
                      <a:pt x="420125" y="324229"/>
                    </a:lnTo>
                    <a:lnTo>
                      <a:pt x="387032" y="355053"/>
                    </a:lnTo>
                    <a:lnTo>
                      <a:pt x="355057" y="387027"/>
                    </a:lnTo>
                    <a:lnTo>
                      <a:pt x="324234" y="420120"/>
                    </a:lnTo>
                    <a:lnTo>
                      <a:pt x="294594" y="454299"/>
                    </a:lnTo>
                    <a:lnTo>
                      <a:pt x="266171" y="489530"/>
                    </a:lnTo>
                    <a:lnTo>
                      <a:pt x="238998" y="525781"/>
                    </a:lnTo>
                    <a:lnTo>
                      <a:pt x="213106" y="563019"/>
                    </a:lnTo>
                    <a:lnTo>
                      <a:pt x="188530" y="601212"/>
                    </a:lnTo>
                    <a:lnTo>
                      <a:pt x="165302" y="640326"/>
                    </a:lnTo>
                    <a:lnTo>
                      <a:pt x="143455" y="680329"/>
                    </a:lnTo>
                    <a:lnTo>
                      <a:pt x="123020" y="721188"/>
                    </a:lnTo>
                    <a:lnTo>
                      <a:pt x="104033" y="762870"/>
                    </a:lnTo>
                    <a:lnTo>
                      <a:pt x="86524" y="805343"/>
                    </a:lnTo>
                    <a:lnTo>
                      <a:pt x="70527" y="848573"/>
                    </a:lnTo>
                    <a:lnTo>
                      <a:pt x="56075" y="892529"/>
                    </a:lnTo>
                    <a:lnTo>
                      <a:pt x="43200" y="937176"/>
                    </a:lnTo>
                    <a:lnTo>
                      <a:pt x="31935" y="982482"/>
                    </a:lnTo>
                    <a:lnTo>
                      <a:pt x="22314" y="1028415"/>
                    </a:lnTo>
                    <a:lnTo>
                      <a:pt x="14368" y="1074942"/>
                    </a:lnTo>
                    <a:lnTo>
                      <a:pt x="8131" y="1122029"/>
                    </a:lnTo>
                    <a:lnTo>
                      <a:pt x="3635" y="1169645"/>
                    </a:lnTo>
                    <a:lnTo>
                      <a:pt x="914" y="1217756"/>
                    </a:lnTo>
                    <a:lnTo>
                      <a:pt x="0" y="1266329"/>
                    </a:lnTo>
                    <a:lnTo>
                      <a:pt x="914" y="1314903"/>
                    </a:lnTo>
                    <a:lnTo>
                      <a:pt x="3635" y="1363013"/>
                    </a:lnTo>
                    <a:lnTo>
                      <a:pt x="8131" y="1410629"/>
                    </a:lnTo>
                    <a:lnTo>
                      <a:pt x="14368" y="1457717"/>
                    </a:lnTo>
                    <a:lnTo>
                      <a:pt x="22314" y="1504243"/>
                    </a:lnTo>
                    <a:lnTo>
                      <a:pt x="31935" y="1550176"/>
                    </a:lnTo>
                    <a:lnTo>
                      <a:pt x="43200" y="1595483"/>
                    </a:lnTo>
                    <a:lnTo>
                      <a:pt x="56075" y="1640130"/>
                    </a:lnTo>
                    <a:lnTo>
                      <a:pt x="70527" y="1684085"/>
                    </a:lnTo>
                    <a:lnTo>
                      <a:pt x="86524" y="1727315"/>
                    </a:lnTo>
                    <a:lnTo>
                      <a:pt x="104033" y="1769788"/>
                    </a:lnTo>
                    <a:lnTo>
                      <a:pt x="123020" y="1811470"/>
                    </a:lnTo>
                    <a:lnTo>
                      <a:pt x="143455" y="1852329"/>
                    </a:lnTo>
                    <a:lnTo>
                      <a:pt x="165302" y="1892332"/>
                    </a:lnTo>
                    <a:lnTo>
                      <a:pt x="188530" y="1931447"/>
                    </a:lnTo>
                    <a:lnTo>
                      <a:pt x="213106" y="1969639"/>
                    </a:lnTo>
                    <a:lnTo>
                      <a:pt x="238998" y="2006878"/>
                    </a:lnTo>
                    <a:lnTo>
                      <a:pt x="266171" y="2043129"/>
                    </a:lnTo>
                    <a:lnTo>
                      <a:pt x="294594" y="2078360"/>
                    </a:lnTo>
                    <a:lnTo>
                      <a:pt x="324234" y="2112538"/>
                    </a:lnTo>
                    <a:lnTo>
                      <a:pt x="355057" y="2145631"/>
                    </a:lnTo>
                    <a:lnTo>
                      <a:pt x="387032" y="2177606"/>
                    </a:lnTo>
                    <a:lnTo>
                      <a:pt x="420125" y="2208429"/>
                    </a:lnTo>
                    <a:lnTo>
                      <a:pt x="454304" y="2238068"/>
                    </a:lnTo>
                    <a:lnTo>
                      <a:pt x="489535" y="2266491"/>
                    </a:lnTo>
                    <a:lnTo>
                      <a:pt x="525786" y="2293664"/>
                    </a:lnTo>
                    <a:lnTo>
                      <a:pt x="563025" y="2319555"/>
                    </a:lnTo>
                    <a:lnTo>
                      <a:pt x="601217" y="2344131"/>
                    </a:lnTo>
                    <a:lnTo>
                      <a:pt x="640332" y="2367359"/>
                    </a:lnTo>
                    <a:lnTo>
                      <a:pt x="680335" y="2389206"/>
                    </a:lnTo>
                    <a:lnTo>
                      <a:pt x="721194" y="2409640"/>
                    </a:lnTo>
                    <a:lnTo>
                      <a:pt x="762876" y="2428628"/>
                    </a:lnTo>
                    <a:lnTo>
                      <a:pt x="805348" y="2446136"/>
                    </a:lnTo>
                    <a:lnTo>
                      <a:pt x="848578" y="2462133"/>
                    </a:lnTo>
                    <a:lnTo>
                      <a:pt x="892533" y="2476585"/>
                    </a:lnTo>
                    <a:lnTo>
                      <a:pt x="937180" y="2489459"/>
                    </a:lnTo>
                    <a:lnTo>
                      <a:pt x="982486" y="2500724"/>
                    </a:lnTo>
                    <a:lnTo>
                      <a:pt x="1028419" y="2510345"/>
                    </a:lnTo>
                    <a:lnTo>
                      <a:pt x="1074945" y="2518291"/>
                    </a:lnTo>
                    <a:lnTo>
                      <a:pt x="1122032" y="2524528"/>
                    </a:lnTo>
                    <a:lnTo>
                      <a:pt x="1169647" y="2529023"/>
                    </a:lnTo>
                    <a:lnTo>
                      <a:pt x="1217757" y="2531744"/>
                    </a:lnTo>
                    <a:lnTo>
                      <a:pt x="1266329" y="2532659"/>
                    </a:lnTo>
                    <a:lnTo>
                      <a:pt x="1314902" y="2531744"/>
                    </a:lnTo>
                    <a:lnTo>
                      <a:pt x="1363012" y="2529023"/>
                    </a:lnTo>
                    <a:lnTo>
                      <a:pt x="1410627" y="2524528"/>
                    </a:lnTo>
                    <a:lnTo>
                      <a:pt x="1457714" y="2518291"/>
                    </a:lnTo>
                    <a:lnTo>
                      <a:pt x="1504240" y="2510345"/>
                    </a:lnTo>
                    <a:lnTo>
                      <a:pt x="1550172" y="2500724"/>
                    </a:lnTo>
                    <a:lnTo>
                      <a:pt x="1595478" y="2489459"/>
                    </a:lnTo>
                    <a:lnTo>
                      <a:pt x="1640125" y="2476585"/>
                    </a:lnTo>
                    <a:lnTo>
                      <a:pt x="1684080" y="2462133"/>
                    </a:lnTo>
                    <a:lnTo>
                      <a:pt x="1727310" y="2446136"/>
                    </a:lnTo>
                    <a:lnTo>
                      <a:pt x="1769783" y="2428628"/>
                    </a:lnTo>
                    <a:lnTo>
                      <a:pt x="1811465" y="2409640"/>
                    </a:lnTo>
                    <a:lnTo>
                      <a:pt x="1852324" y="2389206"/>
                    </a:lnTo>
                    <a:lnTo>
                      <a:pt x="1892327" y="2367359"/>
                    </a:lnTo>
                    <a:lnTo>
                      <a:pt x="1931441" y="2344131"/>
                    </a:lnTo>
                    <a:lnTo>
                      <a:pt x="1969634" y="2319555"/>
                    </a:lnTo>
                    <a:lnTo>
                      <a:pt x="2006872" y="2293664"/>
                    </a:lnTo>
                    <a:lnTo>
                      <a:pt x="2043123" y="2266491"/>
                    </a:lnTo>
                    <a:lnTo>
                      <a:pt x="2078355" y="2238068"/>
                    </a:lnTo>
                    <a:lnTo>
                      <a:pt x="2112533" y="2208429"/>
                    </a:lnTo>
                    <a:lnTo>
                      <a:pt x="2145626" y="2177606"/>
                    </a:lnTo>
                    <a:lnTo>
                      <a:pt x="2177601" y="2145631"/>
                    </a:lnTo>
                    <a:lnTo>
                      <a:pt x="2208425" y="2112538"/>
                    </a:lnTo>
                    <a:lnTo>
                      <a:pt x="2238064" y="2078360"/>
                    </a:lnTo>
                    <a:lnTo>
                      <a:pt x="2266487" y="2043129"/>
                    </a:lnTo>
                    <a:lnTo>
                      <a:pt x="2293661" y="2006878"/>
                    </a:lnTo>
                    <a:lnTo>
                      <a:pt x="2319552" y="1969639"/>
                    </a:lnTo>
                    <a:lnTo>
                      <a:pt x="2344128" y="1931447"/>
                    </a:lnTo>
                    <a:lnTo>
                      <a:pt x="2367356" y="1892332"/>
                    </a:lnTo>
                    <a:lnTo>
                      <a:pt x="2389204" y="1852329"/>
                    </a:lnTo>
                    <a:lnTo>
                      <a:pt x="2409638" y="1811470"/>
                    </a:lnTo>
                    <a:lnTo>
                      <a:pt x="2428626" y="1769788"/>
                    </a:lnTo>
                    <a:lnTo>
                      <a:pt x="2446135" y="1727315"/>
                    </a:lnTo>
                    <a:lnTo>
                      <a:pt x="2462131" y="1684085"/>
                    </a:lnTo>
                    <a:lnTo>
                      <a:pt x="2476584" y="1640130"/>
                    </a:lnTo>
                    <a:lnTo>
                      <a:pt x="2489458" y="1595483"/>
                    </a:lnTo>
                    <a:lnTo>
                      <a:pt x="2500723" y="1550176"/>
                    </a:lnTo>
                    <a:lnTo>
                      <a:pt x="2510345" y="1504243"/>
                    </a:lnTo>
                    <a:lnTo>
                      <a:pt x="2518290" y="1457717"/>
                    </a:lnTo>
                    <a:lnTo>
                      <a:pt x="2524527" y="1410629"/>
                    </a:lnTo>
                    <a:lnTo>
                      <a:pt x="2529023" y="1363013"/>
                    </a:lnTo>
                    <a:lnTo>
                      <a:pt x="2531744" y="1314903"/>
                    </a:lnTo>
                    <a:lnTo>
                      <a:pt x="2532659" y="1266329"/>
                    </a:lnTo>
                    <a:lnTo>
                      <a:pt x="2531744" y="1217756"/>
                    </a:lnTo>
                    <a:lnTo>
                      <a:pt x="2529023" y="1169645"/>
                    </a:lnTo>
                    <a:lnTo>
                      <a:pt x="2524527" y="1122029"/>
                    </a:lnTo>
                    <a:lnTo>
                      <a:pt x="2518290" y="1074942"/>
                    </a:lnTo>
                    <a:lnTo>
                      <a:pt x="2510345" y="1028415"/>
                    </a:lnTo>
                    <a:lnTo>
                      <a:pt x="2500723" y="982482"/>
                    </a:lnTo>
                    <a:lnTo>
                      <a:pt x="2489458" y="937176"/>
                    </a:lnTo>
                    <a:lnTo>
                      <a:pt x="2476584" y="892529"/>
                    </a:lnTo>
                    <a:lnTo>
                      <a:pt x="2462131" y="848573"/>
                    </a:lnTo>
                    <a:lnTo>
                      <a:pt x="2446135" y="805343"/>
                    </a:lnTo>
                    <a:lnTo>
                      <a:pt x="2428626" y="762870"/>
                    </a:lnTo>
                    <a:lnTo>
                      <a:pt x="2409638" y="721188"/>
                    </a:lnTo>
                    <a:lnTo>
                      <a:pt x="2389204" y="680329"/>
                    </a:lnTo>
                    <a:lnTo>
                      <a:pt x="2367356" y="640326"/>
                    </a:lnTo>
                    <a:lnTo>
                      <a:pt x="2344128" y="601212"/>
                    </a:lnTo>
                    <a:lnTo>
                      <a:pt x="2319552" y="563019"/>
                    </a:lnTo>
                    <a:lnTo>
                      <a:pt x="2293661" y="525781"/>
                    </a:lnTo>
                    <a:lnTo>
                      <a:pt x="2266487" y="489530"/>
                    </a:lnTo>
                    <a:lnTo>
                      <a:pt x="2238064" y="454299"/>
                    </a:lnTo>
                    <a:lnTo>
                      <a:pt x="2208425" y="420120"/>
                    </a:lnTo>
                    <a:lnTo>
                      <a:pt x="2177601" y="387027"/>
                    </a:lnTo>
                    <a:lnTo>
                      <a:pt x="2145626" y="355053"/>
                    </a:lnTo>
                    <a:lnTo>
                      <a:pt x="2112533" y="324229"/>
                    </a:lnTo>
                    <a:lnTo>
                      <a:pt x="2078355" y="294590"/>
                    </a:lnTo>
                    <a:lnTo>
                      <a:pt x="2043123" y="266167"/>
                    </a:lnTo>
                    <a:lnTo>
                      <a:pt x="2006872" y="238994"/>
                    </a:lnTo>
                    <a:lnTo>
                      <a:pt x="1969634" y="213103"/>
                    </a:lnTo>
                    <a:lnTo>
                      <a:pt x="1931441" y="188527"/>
                    </a:lnTo>
                    <a:lnTo>
                      <a:pt x="1892327" y="165299"/>
                    </a:lnTo>
                    <a:lnTo>
                      <a:pt x="1852324" y="143452"/>
                    </a:lnTo>
                    <a:lnTo>
                      <a:pt x="1811465" y="123018"/>
                    </a:lnTo>
                    <a:lnTo>
                      <a:pt x="1769783" y="104031"/>
                    </a:lnTo>
                    <a:lnTo>
                      <a:pt x="1727310" y="86522"/>
                    </a:lnTo>
                    <a:lnTo>
                      <a:pt x="1684080" y="70526"/>
                    </a:lnTo>
                    <a:lnTo>
                      <a:pt x="1640125" y="56074"/>
                    </a:lnTo>
                    <a:lnTo>
                      <a:pt x="1595478" y="43199"/>
                    </a:lnTo>
                    <a:lnTo>
                      <a:pt x="1550172" y="31935"/>
                    </a:lnTo>
                    <a:lnTo>
                      <a:pt x="1504240" y="22313"/>
                    </a:lnTo>
                    <a:lnTo>
                      <a:pt x="1457714" y="14368"/>
                    </a:lnTo>
                    <a:lnTo>
                      <a:pt x="1410627" y="8131"/>
                    </a:lnTo>
                    <a:lnTo>
                      <a:pt x="1363012" y="3635"/>
                    </a:lnTo>
                    <a:lnTo>
                      <a:pt x="1314902" y="914"/>
                    </a:lnTo>
                    <a:lnTo>
                      <a:pt x="1266329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118" name="object 118"/>
              <p:cNvSpPr/>
              <p:nvPr/>
            </p:nvSpPr>
            <p:spPr>
              <a:xfrm>
                <a:off x="5371634" y="2040393"/>
                <a:ext cx="2482011" cy="2476499"/>
              </a:xfrm>
              <a:prstGeom prst="rect">
                <a:avLst/>
              </a:prstGeom>
              <a:blipFill>
                <a:blip r:embed="rId21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119" name="object 119"/>
              <p:cNvSpPr txBox="1"/>
              <p:nvPr/>
            </p:nvSpPr>
            <p:spPr>
              <a:xfrm>
                <a:off x="5680315" y="2327830"/>
                <a:ext cx="1885796" cy="1331726"/>
              </a:xfrm>
              <a:prstGeom prst="rect">
                <a:avLst/>
              </a:prstGeom>
            </p:spPr>
            <p:txBody>
              <a:bodyPr vert="horz" wrap="square" lIns="0" tIns="13970" rIns="0" bIns="0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ts val="110"/>
                  </a:spcBef>
                </a:pPr>
                <a:r>
                  <a:rPr sz="1250" spc="10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特</a:t>
                </a:r>
                <a:r>
                  <a:rPr sz="1250" spc="9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約保</a:t>
                </a:r>
                <a:r>
                  <a:rPr sz="1250" spc="9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険</a:t>
                </a:r>
                <a:r>
                  <a:rPr sz="1250" spc="-4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料</a:t>
                </a:r>
                <a:r>
                  <a:rPr sz="800" spc="-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PMingLiU"/>
                  </a:rPr>
                  <a:t>（</a:t>
                </a:r>
                <a:r>
                  <a:rPr sz="800" spc="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PMingLiU"/>
                  </a:rPr>
                  <a:t>注</a:t>
                </a:r>
                <a:r>
                  <a:rPr sz="800" spc="-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PMingLiU"/>
                  </a:rPr>
                  <a:t>）</a:t>
                </a:r>
                <a:endParaRPr sz="800" dirty="0">
                  <a:latin typeface="Meiryo UI" panose="020B0604030504040204" pitchFamily="50" charset="-128"/>
                  <a:ea typeface="Meiryo UI" panose="020B0604030504040204" pitchFamily="50" charset="-128"/>
                  <a:cs typeface="PMingLiU"/>
                </a:endParaRPr>
              </a:p>
              <a:p>
                <a:pPr>
                  <a:lnSpc>
                    <a:spcPct val="100000"/>
                  </a:lnSpc>
                  <a:spcBef>
                    <a:spcPts val="20"/>
                  </a:spcBef>
                </a:pPr>
                <a:endParaRPr sz="1150" dirty="0">
                  <a:latin typeface="Meiryo UI" panose="020B0604030504040204" pitchFamily="50" charset="-128"/>
                  <a:ea typeface="Meiryo UI" panose="020B0604030504040204" pitchFamily="50" charset="-128"/>
                  <a:cs typeface="PMingLiU"/>
                </a:endParaRPr>
              </a:p>
              <a:p>
                <a:pPr marL="37465" marR="30480" algn="ctr">
                  <a:lnSpc>
                    <a:spcPct val="96900"/>
                  </a:lnSpc>
                  <a:spcBef>
                    <a:spcPts val="5"/>
                  </a:spcBef>
                </a:pPr>
                <a:r>
                  <a:rPr sz="1350" b="1" spc="-105" dirty="0" err="1">
                    <a:solidFill>
                      <a:srgbClr val="DB5C1E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icrosoft JhengHei"/>
                  </a:rPr>
                  <a:t>ド</a:t>
                </a:r>
                <a:r>
                  <a:rPr sz="1350" b="1" spc="-30" dirty="0" err="1">
                    <a:solidFill>
                      <a:srgbClr val="DB5C1E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icrosoft JhengHei"/>
                  </a:rPr>
                  <a:t>ラ</a:t>
                </a:r>
                <a:r>
                  <a:rPr sz="1350" b="1" spc="-114" dirty="0" err="1">
                    <a:solidFill>
                      <a:srgbClr val="DB5C1E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icrosoft JhengHei"/>
                  </a:rPr>
                  <a:t>イ</a:t>
                </a:r>
                <a:r>
                  <a:rPr sz="1350" b="1" spc="-55" dirty="0" err="1">
                    <a:solidFill>
                      <a:srgbClr val="DB5C1E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icrosoft JhengHei"/>
                  </a:rPr>
                  <a:t>ブ</a:t>
                </a:r>
                <a:r>
                  <a:rPr sz="1350" b="1" spc="-105" dirty="0" err="1">
                    <a:solidFill>
                      <a:srgbClr val="DB5C1E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icrosoft JhengHei"/>
                  </a:rPr>
                  <a:t>レ</a:t>
                </a:r>
                <a:r>
                  <a:rPr sz="1350" b="1" spc="-10" dirty="0" err="1">
                    <a:solidFill>
                      <a:srgbClr val="DB5C1E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icrosoft JhengHei"/>
                  </a:rPr>
                  <a:t>コ</a:t>
                </a:r>
                <a:r>
                  <a:rPr sz="1350" b="1" spc="-30" dirty="0" err="1">
                    <a:solidFill>
                      <a:srgbClr val="DB5C1E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icrosoft JhengHei"/>
                  </a:rPr>
                  <a:t>ー</a:t>
                </a:r>
                <a:r>
                  <a:rPr sz="1350" b="1" spc="-95" dirty="0" err="1">
                    <a:solidFill>
                      <a:srgbClr val="DB5C1E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icrosoft JhengHei"/>
                  </a:rPr>
                  <a:t>ダ</a:t>
                </a:r>
                <a:r>
                  <a:rPr sz="1350" b="1" spc="-85" dirty="0" err="1">
                    <a:solidFill>
                      <a:srgbClr val="DB5C1E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icrosoft JhengHei"/>
                  </a:rPr>
                  <a:t>ー</a:t>
                </a:r>
                <a:r>
                  <a:rPr sz="1350" b="1" spc="10" dirty="0" err="1">
                    <a:solidFill>
                      <a:srgbClr val="DB5C1E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icrosoft JhengHei"/>
                  </a:rPr>
                  <a:t>と</a:t>
                </a:r>
                <a:r>
                  <a:rPr sz="1350" b="1" spc="10" dirty="0">
                    <a:solidFill>
                      <a:srgbClr val="DB5C1E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icrosoft JhengHei"/>
                  </a:rPr>
                  <a:t>  </a:t>
                </a:r>
                <a:endParaRPr lang="en-US" sz="1350" b="1" spc="10" dirty="0">
                  <a:solidFill>
                    <a:srgbClr val="DB5C1E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Microsoft JhengHei"/>
                </a:endParaRPr>
              </a:p>
              <a:p>
                <a:pPr marL="37465" marR="30480" algn="ctr">
                  <a:lnSpc>
                    <a:spcPct val="96900"/>
                  </a:lnSpc>
                  <a:spcBef>
                    <a:spcPts val="5"/>
                  </a:spcBef>
                </a:pPr>
                <a:r>
                  <a:rPr sz="1350" b="1" spc="220" dirty="0">
                    <a:solidFill>
                      <a:srgbClr val="DB5C1E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icrosoft JhengHei"/>
                  </a:rPr>
                  <a:t>3</a:t>
                </a:r>
                <a:r>
                  <a:rPr sz="1100" b="1" spc="5" dirty="0">
                    <a:solidFill>
                      <a:srgbClr val="DB5C1E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icrosoft JhengHei"/>
                  </a:rPr>
                  <a:t>つ</a:t>
                </a:r>
                <a:r>
                  <a:rPr sz="1100" b="1" dirty="0">
                    <a:solidFill>
                      <a:srgbClr val="DB5C1E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icrosoft JhengHei"/>
                  </a:rPr>
                  <a:t>の</a:t>
                </a:r>
                <a:r>
                  <a:rPr sz="1100" b="1" spc="-25" dirty="0">
                    <a:solidFill>
                      <a:srgbClr val="DB5C1E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icrosoft JhengHei"/>
                  </a:rPr>
                  <a:t>サ</a:t>
                </a:r>
                <a:r>
                  <a:rPr sz="1100" b="1" spc="-20" dirty="0">
                    <a:solidFill>
                      <a:srgbClr val="DB5C1E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icrosoft JhengHei"/>
                  </a:rPr>
                  <a:t>ポ</a:t>
                </a:r>
                <a:r>
                  <a:rPr sz="1100" b="1" spc="-120" dirty="0">
                    <a:solidFill>
                      <a:srgbClr val="DB5C1E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icrosoft JhengHei"/>
                  </a:rPr>
                  <a:t>ー</a:t>
                </a:r>
                <a:r>
                  <a:rPr sz="1100" b="1" spc="-25" dirty="0">
                    <a:solidFill>
                      <a:srgbClr val="DB5C1E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icrosoft JhengHei"/>
                  </a:rPr>
                  <a:t>ト</a:t>
                </a:r>
                <a:r>
                  <a:rPr sz="1100" b="1" spc="30" dirty="0">
                    <a:solidFill>
                      <a:srgbClr val="DB5C1E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icrosoft JhengHei"/>
                  </a:rPr>
                  <a:t>機</a:t>
                </a:r>
                <a:r>
                  <a:rPr sz="1100" b="1" spc="25" dirty="0">
                    <a:solidFill>
                      <a:srgbClr val="DB5C1E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icrosoft JhengHei"/>
                  </a:rPr>
                  <a:t>能</a:t>
                </a:r>
                <a:r>
                  <a:rPr sz="1100" b="1" spc="-10" dirty="0">
                    <a:solidFill>
                      <a:srgbClr val="DB5C1E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icrosoft JhengHei"/>
                  </a:rPr>
                  <a:t>付</a:t>
                </a:r>
                <a:r>
                  <a:rPr sz="1100" b="1" spc="15" dirty="0">
                    <a:solidFill>
                      <a:srgbClr val="DB5C1E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icrosoft JhengHei"/>
                  </a:rPr>
                  <a:t>で </a:t>
                </a:r>
                <a:endParaRPr lang="en-US" sz="1100" b="1" spc="15" dirty="0">
                  <a:solidFill>
                    <a:srgbClr val="DB5C1E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Microsoft JhengHei"/>
                </a:endParaRPr>
              </a:p>
              <a:p>
                <a:pPr marL="37465" marR="30480" algn="ctr">
                  <a:lnSpc>
                    <a:spcPct val="96900"/>
                  </a:lnSpc>
                  <a:spcBef>
                    <a:spcPts val="5"/>
                  </a:spcBef>
                </a:pPr>
                <a:r>
                  <a:rPr sz="2025" spc="225" baseline="34979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月</a:t>
                </a:r>
                <a:r>
                  <a:rPr sz="2025" spc="22" baseline="34979" dirty="0" err="1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額</a:t>
                </a:r>
                <a:r>
                  <a:rPr sz="2025" spc="345" baseline="34979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 </a:t>
                </a:r>
                <a:r>
                  <a:rPr sz="4350" b="1" spc="1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"/>
                  </a:rPr>
                  <a:t>810</a:t>
                </a:r>
                <a:r>
                  <a:rPr sz="2325" spc="52" baseline="1792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円</a:t>
                </a:r>
                <a:endParaRPr sz="2325" baseline="1792" dirty="0"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</p:txBody>
          </p:sp>
          <p:sp>
            <p:nvSpPr>
              <p:cNvPr id="120" name="object 120"/>
              <p:cNvSpPr txBox="1"/>
              <p:nvPr/>
            </p:nvSpPr>
            <p:spPr>
              <a:xfrm>
                <a:off x="5977799" y="3921398"/>
                <a:ext cx="1319813" cy="28308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381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sz="1425" spc="112" baseline="14619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年</a:t>
                </a:r>
                <a:r>
                  <a:rPr sz="1425" spc="-7" baseline="14619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払</a:t>
                </a:r>
                <a:r>
                  <a:rPr sz="1425" spc="315" baseline="14619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 </a:t>
                </a:r>
                <a:r>
                  <a:rPr sz="1900" b="1" spc="45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"/>
                  </a:rPr>
                  <a:t>9,230</a:t>
                </a:r>
                <a:r>
                  <a:rPr sz="950" spc="20" dirty="0">
                    <a:solidFill>
                      <a:srgbClr val="231F2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円</a:t>
                </a:r>
                <a:endParaRPr sz="950" dirty="0"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</p:txBody>
          </p:sp>
          <p:sp>
            <p:nvSpPr>
              <p:cNvPr id="121" name="object 121"/>
              <p:cNvSpPr/>
              <p:nvPr/>
            </p:nvSpPr>
            <p:spPr>
              <a:xfrm>
                <a:off x="5617175" y="3855675"/>
                <a:ext cx="187452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874520">
                    <a:moveTo>
                      <a:pt x="0" y="0"/>
                    </a:moveTo>
                    <a:lnTo>
                      <a:pt x="1874420" y="0"/>
                    </a:lnTo>
                  </a:path>
                </a:pathLst>
              </a:custGeom>
              <a:ln w="37160">
                <a:solidFill>
                  <a:srgbClr val="DB5C1E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122" name="object 122"/>
              <p:cNvSpPr txBox="1"/>
              <p:nvPr/>
            </p:nvSpPr>
            <p:spPr>
              <a:xfrm>
                <a:off x="6848353" y="1180109"/>
                <a:ext cx="1053465" cy="140946"/>
              </a:xfrm>
              <a:prstGeom prst="rect">
                <a:avLst/>
              </a:prstGeom>
              <a:ln w="3708">
                <a:solidFill>
                  <a:srgbClr val="ED1C24"/>
                </a:solidFill>
              </a:ln>
            </p:spPr>
            <p:txBody>
              <a:bodyPr vert="horz" wrap="square" lIns="0" tIns="28575" rIns="0" bIns="0" rtlCol="0">
                <a:spAutoFit/>
              </a:bodyPr>
              <a:lstStyle/>
              <a:p>
                <a:pPr marL="167640">
                  <a:lnSpc>
                    <a:spcPct val="100000"/>
                  </a:lnSpc>
                  <a:spcBef>
                    <a:spcPts val="225"/>
                  </a:spcBef>
                </a:pPr>
                <a:r>
                  <a:rPr sz="800" spc="5" dirty="0">
                    <a:solidFill>
                      <a:srgbClr val="ED1C24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Arial Unicode MS"/>
                  </a:rPr>
                  <a:t>団体扱・集団扱</a:t>
                </a:r>
                <a:endParaRPr sz="800" dirty="0">
                  <a:latin typeface="Meiryo UI" panose="020B0604030504040204" pitchFamily="50" charset="-128"/>
                  <a:ea typeface="Meiryo UI" panose="020B0604030504040204" pitchFamily="50" charset="-128"/>
                  <a:cs typeface="Arial Unicode MS"/>
                </a:endParaRPr>
              </a:p>
            </p:txBody>
          </p:sp>
          <p:sp>
            <p:nvSpPr>
              <p:cNvPr id="85" name="object 85"/>
              <p:cNvSpPr/>
              <p:nvPr/>
            </p:nvSpPr>
            <p:spPr>
              <a:xfrm>
                <a:off x="770306" y="1548842"/>
                <a:ext cx="7157598" cy="359334"/>
              </a:xfrm>
              <a:prstGeom prst="rect">
                <a:avLst/>
              </a:prstGeom>
              <a:blipFill>
                <a:blip r:embed="rId2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</p:grpSp>
        <p:sp>
          <p:nvSpPr>
            <p:cNvPr id="11" name="正方形/長方形 10"/>
            <p:cNvSpPr/>
            <p:nvPr/>
          </p:nvSpPr>
          <p:spPr>
            <a:xfrm>
              <a:off x="2945678" y="6417954"/>
              <a:ext cx="45719" cy="3860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4" name="テキスト ボックス 13"/>
          <p:cNvSpPr txBox="1"/>
          <p:nvPr/>
        </p:nvSpPr>
        <p:spPr>
          <a:xfrm>
            <a:off x="5980151" y="8710274"/>
            <a:ext cx="9725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運転診断レポート</a:t>
            </a:r>
            <a:endParaRPr kumimoji="1" lang="ja-JP" altLang="en-US" sz="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088354" y="8693302"/>
            <a:ext cx="2171700" cy="107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34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4769855" y="10978159"/>
            <a:ext cx="3246397" cy="135805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2701">
              <a:spcBef>
                <a:spcPts val="99"/>
              </a:spcBef>
            </a:pPr>
            <a:r>
              <a:rPr sz="799" spc="8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(SJ20-51137 </a:t>
            </a:r>
            <a:r>
              <a:rPr sz="799" spc="8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2020.11.9) </a:t>
            </a:r>
            <a:r>
              <a:rPr sz="799" spc="8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(20110087) </a:t>
            </a:r>
            <a:r>
              <a:rPr sz="799" spc="8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503935</a:t>
            </a:r>
            <a:r>
              <a:rPr sz="799" spc="36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 </a:t>
            </a:r>
            <a:r>
              <a:rPr sz="799" spc="11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-0400</a:t>
            </a:r>
            <a:endParaRPr sz="799" dirty="0"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111171" y="849210"/>
            <a:ext cx="4058920" cy="212879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2701">
              <a:spcBef>
                <a:spcPts val="99"/>
              </a:spcBef>
            </a:pPr>
            <a:r>
              <a:rPr sz="1301" b="1" spc="11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ALSOK</a:t>
            </a:r>
            <a:r>
              <a:rPr sz="1301" b="1" spc="7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のガ</a:t>
            </a:r>
            <a:r>
              <a:rPr sz="1301" b="1" spc="-9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ー</a:t>
            </a:r>
            <a:r>
              <a:rPr sz="1301" b="1" spc="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ド</a:t>
            </a:r>
            <a:r>
              <a:rPr sz="1301" b="1" spc="5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マ</a:t>
            </a:r>
            <a:r>
              <a:rPr sz="1301" b="1" spc="6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ン</a:t>
            </a:r>
            <a:r>
              <a:rPr sz="1301" b="1" spc="9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が事故現</a:t>
            </a:r>
            <a:r>
              <a:rPr sz="1301" b="1" spc="8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場で</a:t>
            </a:r>
            <a:r>
              <a:rPr sz="1301" b="1" spc="-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行</a:t>
            </a:r>
            <a:r>
              <a:rPr sz="1301" b="1" spc="-2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う</a:t>
            </a:r>
            <a:r>
              <a:rPr sz="1301" b="1" spc="7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サ</a:t>
            </a:r>
            <a:r>
              <a:rPr sz="1301" b="1" spc="9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ポ</a:t>
            </a:r>
            <a:r>
              <a:rPr sz="1301" b="1" spc="-11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ー</a:t>
            </a:r>
            <a:r>
              <a:rPr sz="1301" b="1" spc="-5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ト</a:t>
            </a:r>
            <a:r>
              <a:rPr sz="1301" b="1" spc="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と</a:t>
            </a:r>
            <a:r>
              <a:rPr sz="1301" b="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は</a:t>
            </a:r>
            <a:endParaRPr sz="1301" dirty="0">
              <a:latin typeface="Meiryo UI" panose="020B0604030504040204" pitchFamily="50" charset="-128"/>
              <a:ea typeface="Meiryo UI" panose="020B0604030504040204" pitchFamily="50" charset="-128"/>
              <a:cs typeface="Microsoft YaHe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9597" y="7524680"/>
            <a:ext cx="7056120" cy="0"/>
          </a:xfrm>
          <a:custGeom>
            <a:avLst/>
            <a:gdLst/>
            <a:ahLst/>
            <a:cxnLst/>
            <a:rect l="l" t="t" r="r" b="b"/>
            <a:pathLst>
              <a:path w="7056120">
                <a:moveTo>
                  <a:pt x="0" y="0"/>
                </a:moveTo>
                <a:lnTo>
                  <a:pt x="7056018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0775" y="8317094"/>
            <a:ext cx="4468199" cy="1520481"/>
          </a:xfrm>
          <a:prstGeom prst="rect">
            <a:avLst/>
          </a:prstGeom>
        </p:spPr>
        <p:txBody>
          <a:bodyPr vert="horz" wrap="square" lIns="0" tIns="64770" rIns="0" bIns="0" rtlCol="0">
            <a:spAutoFit/>
          </a:bodyPr>
          <a:lstStyle/>
          <a:p>
            <a:pPr marL="27941">
              <a:spcBef>
                <a:spcPts val="510"/>
              </a:spcBef>
            </a:pPr>
            <a:r>
              <a:rPr sz="900" b="1" spc="2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そ</a:t>
            </a:r>
            <a:r>
              <a:rPr sz="900" b="1" spc="4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の</a:t>
            </a:r>
            <a:r>
              <a:rPr sz="900" b="1" spc="5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他</a:t>
            </a:r>
            <a:r>
              <a:rPr sz="900" b="1" spc="6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注</a:t>
            </a:r>
            <a:r>
              <a:rPr sz="900" b="1" spc="4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意</a:t>
            </a:r>
            <a:r>
              <a:rPr sz="900" b="1" spc="6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事</a:t>
            </a:r>
            <a:r>
              <a:rPr sz="900" b="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項</a:t>
            </a:r>
            <a:endParaRPr sz="900" b="1" dirty="0"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  <a:p>
            <a:pPr marL="109222" marR="47627" indent="-97157" algn="just">
              <a:spcBef>
                <a:spcPts val="321"/>
              </a:spcBef>
            </a:pPr>
            <a:r>
              <a:rPr sz="800" spc="6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・</a:t>
            </a:r>
            <a:r>
              <a:rPr sz="800" spc="-6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こ</a:t>
            </a:r>
            <a:r>
              <a:rPr sz="800" spc="-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の</a:t>
            </a:r>
            <a:r>
              <a:rPr sz="800" spc="-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チ</a:t>
            </a:r>
            <a:r>
              <a:rPr sz="800" spc="-41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ラ</a:t>
            </a:r>
            <a:r>
              <a:rPr sz="800" spc="-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シ</a:t>
            </a:r>
            <a:r>
              <a:rPr sz="800" spc="-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は</a:t>
            </a:r>
            <a:r>
              <a:rPr sz="800" spc="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概</a:t>
            </a:r>
            <a:r>
              <a:rPr sz="800" spc="-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要</a:t>
            </a:r>
            <a:r>
              <a:rPr sz="800" spc="-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を</a:t>
            </a:r>
            <a:r>
              <a:rPr sz="80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説</a:t>
            </a:r>
            <a:r>
              <a:rPr sz="800" spc="-4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明</a:t>
            </a:r>
            <a:r>
              <a:rPr sz="800" spc="-6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し</a:t>
            </a:r>
            <a:r>
              <a:rPr sz="800" spc="-5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た</a:t>
            </a:r>
            <a:r>
              <a:rPr sz="800" spc="-3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も</a:t>
            </a:r>
            <a:r>
              <a:rPr sz="800" spc="-5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の</a:t>
            </a:r>
            <a:r>
              <a:rPr sz="800" spc="-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で</a:t>
            </a:r>
            <a:r>
              <a:rPr sz="800" spc="-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す</a:t>
            </a:r>
            <a:r>
              <a:rPr sz="800" spc="-37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。</a:t>
            </a:r>
            <a:r>
              <a:rPr lang="ja-JP" altLang="en-US" sz="800" spc="-37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　</a:t>
            </a:r>
            <a:r>
              <a:rPr sz="800" spc="-4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詳</a:t>
            </a:r>
            <a:r>
              <a:rPr sz="800" spc="-3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し</a:t>
            </a:r>
            <a:r>
              <a:rPr sz="800" spc="-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い</a:t>
            </a:r>
            <a:r>
              <a:rPr sz="80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内</a:t>
            </a:r>
            <a:r>
              <a:rPr sz="800" spc="-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容</a:t>
            </a:r>
            <a:r>
              <a:rPr sz="800" spc="-4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につ</a:t>
            </a:r>
            <a:r>
              <a:rPr sz="800" spc="-6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き</a:t>
            </a:r>
            <a:r>
              <a:rPr sz="800" spc="-7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ま</a:t>
            </a:r>
            <a:r>
              <a:rPr sz="800" spc="-113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し</a:t>
            </a:r>
            <a:r>
              <a:rPr sz="800" spc="-41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て</a:t>
            </a:r>
            <a:r>
              <a:rPr sz="800" spc="-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は</a:t>
            </a:r>
            <a:r>
              <a:rPr sz="800" spc="-37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、</a:t>
            </a:r>
            <a:r>
              <a:rPr sz="800" spc="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取扱</a:t>
            </a:r>
            <a:r>
              <a:rPr sz="800" spc="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代</a:t>
            </a:r>
            <a:r>
              <a:rPr sz="800" spc="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理</a:t>
            </a:r>
            <a:r>
              <a:rPr sz="800" spc="-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店</a:t>
            </a:r>
            <a:r>
              <a:rPr sz="800" spc="-3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また</a:t>
            </a:r>
            <a:r>
              <a:rPr sz="800" spc="-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は</a:t>
            </a:r>
            <a:r>
              <a:rPr sz="80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損</a:t>
            </a:r>
            <a:r>
              <a:rPr sz="800" spc="-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保</a:t>
            </a:r>
            <a:r>
              <a:rPr sz="800" spc="-5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ジ</a:t>
            </a:r>
            <a:r>
              <a:rPr sz="800" spc="-9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ャ</a:t>
            </a:r>
            <a:r>
              <a:rPr sz="800" spc="-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パ</a:t>
            </a:r>
            <a:r>
              <a:rPr sz="800" spc="-41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ン</a:t>
            </a:r>
            <a:r>
              <a:rPr sz="800" spc="-3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まで</a:t>
            </a:r>
            <a:r>
              <a:rPr sz="800" spc="-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お</a:t>
            </a:r>
            <a:r>
              <a:rPr sz="80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問</a:t>
            </a:r>
            <a:r>
              <a:rPr sz="800" spc="-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い</a:t>
            </a:r>
            <a:r>
              <a:rPr sz="80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合</a:t>
            </a:r>
            <a:r>
              <a:rPr sz="800" spc="-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わ</a:t>
            </a:r>
            <a:r>
              <a:rPr sz="800" spc="-8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せ</a:t>
            </a:r>
            <a:endParaRPr lang="en-US" sz="800" spc="-85" dirty="0">
              <a:solidFill>
                <a:srgbClr val="231F20"/>
              </a:solidFill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  <a:p>
            <a:pPr marL="109222" marR="47627" indent="-97157" algn="just">
              <a:spcBef>
                <a:spcPts val="321"/>
              </a:spcBef>
            </a:pPr>
            <a:r>
              <a:rPr lang="en-US" sz="800" spc="-8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  </a:t>
            </a:r>
            <a:r>
              <a:rPr sz="800" spc="-7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く</a:t>
            </a:r>
            <a:r>
              <a:rPr sz="800" spc="-29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だ</a:t>
            </a:r>
            <a:r>
              <a:rPr sz="800" spc="-3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さ</a:t>
            </a:r>
            <a:r>
              <a:rPr sz="800" spc="-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い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。</a:t>
            </a:r>
            <a:endParaRPr sz="800" dirty="0"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  <a:p>
            <a:pPr marL="12701" algn="just">
              <a:spcBef>
                <a:spcPts val="20"/>
              </a:spcBef>
            </a:pPr>
            <a:r>
              <a:rPr sz="800" spc="-3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・</a:t>
            </a:r>
            <a:r>
              <a:rPr lang="ja-JP" altLang="en-US" sz="800" spc="-3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　</a:t>
            </a:r>
            <a:r>
              <a:rPr sz="800" spc="-5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「</a:t>
            </a:r>
            <a:r>
              <a:rPr sz="800" spc="-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DRIVING!</a:t>
            </a:r>
            <a:r>
              <a:rPr sz="800" spc="-40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」は</a:t>
            </a:r>
            <a:r>
              <a:rPr sz="800" spc="-6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「</a:t>
            </a:r>
            <a:r>
              <a:rPr sz="800" spc="-9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ド</a:t>
            </a:r>
            <a:r>
              <a:rPr sz="800" spc="-7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ラ</a:t>
            </a:r>
            <a:r>
              <a:rPr sz="800" spc="-11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イ</a:t>
            </a:r>
            <a:r>
              <a:rPr sz="800" spc="-8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ブ</a:t>
            </a:r>
            <a:r>
              <a:rPr sz="800" spc="-134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レ</a:t>
            </a:r>
            <a:r>
              <a:rPr sz="800" spc="-7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コ</a:t>
            </a:r>
            <a:r>
              <a:rPr sz="800" spc="-6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ー</a:t>
            </a:r>
            <a:r>
              <a:rPr sz="800" spc="-8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ダ</a:t>
            </a:r>
            <a:r>
              <a:rPr sz="800" spc="-64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ー</a:t>
            </a:r>
            <a:r>
              <a:rPr sz="800" spc="-7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に</a:t>
            </a:r>
            <a:r>
              <a:rPr sz="800" spc="-113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よ</a:t>
            </a:r>
            <a:r>
              <a:rPr sz="800" spc="-4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る</a:t>
            </a:r>
            <a:r>
              <a:rPr sz="800" spc="-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事</a:t>
            </a:r>
            <a:r>
              <a:rPr sz="800" spc="-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故</a:t>
            </a:r>
            <a:r>
              <a:rPr sz="800" spc="-2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発</a:t>
            </a:r>
            <a:r>
              <a:rPr sz="800" spc="-4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生</a:t>
            </a:r>
            <a:r>
              <a:rPr sz="800" spc="-3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時</a:t>
            </a:r>
            <a:r>
              <a:rPr sz="800" spc="-2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の</a:t>
            </a:r>
            <a:r>
              <a:rPr sz="800" spc="-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通</a:t>
            </a:r>
            <a:r>
              <a:rPr sz="800" spc="-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知</a:t>
            </a:r>
            <a:r>
              <a:rPr sz="800" spc="-4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等</a:t>
            </a:r>
            <a:r>
              <a:rPr sz="800" spc="-6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に</a:t>
            </a:r>
            <a:r>
              <a:rPr sz="800" spc="-4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関</a:t>
            </a:r>
            <a:r>
              <a:rPr sz="800" spc="-8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す</a:t>
            </a:r>
            <a:r>
              <a:rPr sz="800" spc="-4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る</a:t>
            </a:r>
            <a:r>
              <a:rPr sz="800" spc="-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特</a:t>
            </a:r>
            <a:r>
              <a:rPr sz="800" spc="-4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約</a:t>
            </a:r>
            <a:r>
              <a:rPr sz="800" spc="-40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」</a:t>
            </a:r>
            <a:r>
              <a:rPr sz="800" spc="-9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に</a:t>
            </a:r>
            <a:r>
              <a:rPr sz="800" spc="-2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付</a:t>
            </a:r>
            <a:r>
              <a:rPr sz="800" spc="-6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帯</a:t>
            </a:r>
            <a:r>
              <a:rPr sz="800" spc="-5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さ</a:t>
            </a:r>
            <a:r>
              <a:rPr sz="800" spc="-5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れ</a:t>
            </a:r>
            <a:r>
              <a:rPr sz="800" spc="-11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る</a:t>
            </a:r>
            <a:r>
              <a:rPr sz="800" spc="-8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サ</a:t>
            </a:r>
            <a:r>
              <a:rPr sz="800" spc="-9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ー</a:t>
            </a:r>
            <a:r>
              <a:rPr sz="800" spc="-5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ビ</a:t>
            </a:r>
            <a:r>
              <a:rPr sz="800" spc="-8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ス</a:t>
            </a:r>
            <a:r>
              <a:rPr sz="800" spc="-2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の</a:t>
            </a:r>
            <a:r>
              <a:rPr sz="800" spc="-3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名称</a:t>
            </a:r>
            <a:r>
              <a:rPr sz="800" spc="-4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で</a:t>
            </a:r>
            <a:r>
              <a:rPr sz="800" spc="-5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す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。</a:t>
            </a:r>
            <a:endParaRPr sz="800" dirty="0"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  <a:p>
            <a:pPr marL="109222" marR="5081" indent="-97157" algn="just">
              <a:lnSpc>
                <a:spcPct val="101200"/>
              </a:lnSpc>
              <a:spcBef>
                <a:spcPts val="6"/>
              </a:spcBef>
            </a:pPr>
            <a:r>
              <a:rPr sz="800" spc="6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・</a:t>
            </a:r>
            <a:r>
              <a:rPr sz="800" spc="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損</a:t>
            </a:r>
            <a:r>
              <a:rPr sz="800" spc="-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保</a:t>
            </a:r>
            <a:r>
              <a:rPr sz="800" spc="-4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ジ</a:t>
            </a:r>
            <a:r>
              <a:rPr sz="800" spc="-8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ャ</a:t>
            </a:r>
            <a:r>
              <a:rPr sz="800" spc="-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パ</a:t>
            </a:r>
            <a:r>
              <a:rPr sz="800" spc="-3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ン</a:t>
            </a:r>
            <a:r>
              <a:rPr sz="800" spc="-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は</a:t>
            </a:r>
            <a:r>
              <a:rPr sz="800" spc="-36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、</a:t>
            </a:r>
            <a:r>
              <a:rPr sz="800" spc="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保</a:t>
            </a:r>
            <a:r>
              <a:rPr sz="800" spc="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険</a:t>
            </a:r>
            <a:r>
              <a:rPr sz="800" spc="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契</a:t>
            </a:r>
            <a:r>
              <a:rPr sz="800" spc="-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約</a:t>
            </a:r>
            <a:r>
              <a:rPr sz="800" spc="-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に</a:t>
            </a:r>
            <a:r>
              <a:rPr sz="800" spc="-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関</a:t>
            </a:r>
            <a:r>
              <a:rPr sz="800" spc="-5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す</a:t>
            </a:r>
            <a:r>
              <a:rPr sz="800" spc="-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る</a:t>
            </a:r>
            <a:r>
              <a:rPr sz="800" spc="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個</a:t>
            </a:r>
            <a:r>
              <a:rPr sz="800" spc="-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人</a:t>
            </a:r>
            <a:r>
              <a:rPr sz="800" spc="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情</a:t>
            </a:r>
            <a:r>
              <a:rPr sz="800" spc="-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報</a:t>
            </a:r>
            <a:r>
              <a:rPr sz="800" spc="-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を</a:t>
            </a:r>
            <a:r>
              <a:rPr sz="800" spc="-36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、</a:t>
            </a:r>
            <a:r>
              <a:rPr sz="800" spc="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保</a:t>
            </a:r>
            <a:r>
              <a:rPr sz="800" spc="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険</a:t>
            </a:r>
            <a:r>
              <a:rPr sz="800" spc="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契</a:t>
            </a:r>
            <a:r>
              <a:rPr sz="800" spc="-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約</a:t>
            </a:r>
            <a:r>
              <a:rPr sz="800" spc="-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の</a:t>
            </a:r>
            <a:r>
              <a:rPr sz="800" spc="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履</a:t>
            </a:r>
            <a:r>
              <a:rPr sz="800" spc="-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行</a:t>
            </a:r>
            <a:r>
              <a:rPr sz="800" spc="-36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、</a:t>
            </a:r>
            <a:r>
              <a:rPr sz="80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損害</a:t>
            </a:r>
            <a:r>
              <a:rPr sz="800" spc="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保</a:t>
            </a:r>
            <a:r>
              <a:rPr sz="800" spc="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険等</a:t>
            </a:r>
            <a:r>
              <a:rPr sz="800" spc="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損</a:t>
            </a:r>
            <a:r>
              <a:rPr sz="800" spc="-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保</a:t>
            </a:r>
            <a:r>
              <a:rPr sz="800" spc="-4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ジ</a:t>
            </a:r>
            <a:r>
              <a:rPr sz="800" spc="-8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ャ</a:t>
            </a:r>
            <a:r>
              <a:rPr sz="800" spc="-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パ</a:t>
            </a:r>
            <a:r>
              <a:rPr sz="800" spc="-4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ン</a:t>
            </a:r>
            <a:r>
              <a:rPr sz="800" spc="-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の</a:t>
            </a:r>
            <a:r>
              <a:rPr sz="800" spc="-5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取</a:t>
            </a:r>
            <a:r>
              <a:rPr sz="800" spc="-29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り</a:t>
            </a:r>
            <a:r>
              <a:rPr sz="800" spc="-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扱</a:t>
            </a:r>
            <a:r>
              <a:rPr sz="800" spc="-41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う</a:t>
            </a:r>
            <a:r>
              <a:rPr sz="800" spc="-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商</a:t>
            </a:r>
            <a:r>
              <a:rPr sz="800" spc="-19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品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・</a:t>
            </a:r>
            <a:endParaRPr lang="en-US" sz="800" dirty="0">
              <a:solidFill>
                <a:srgbClr val="231F20"/>
              </a:solidFill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  <a:p>
            <a:pPr marL="109222" marR="5081" indent="-97157" algn="just">
              <a:lnSpc>
                <a:spcPct val="101200"/>
              </a:lnSpc>
              <a:spcBef>
                <a:spcPts val="6"/>
              </a:spcBef>
            </a:pPr>
            <a:r>
              <a:rPr lang="ja-JP" altLang="en-US" sz="800" spc="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　</a:t>
            </a:r>
            <a:r>
              <a:rPr sz="800" spc="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各種</a:t>
            </a:r>
            <a:r>
              <a:rPr sz="800" spc="-4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サ</a:t>
            </a:r>
            <a:r>
              <a:rPr sz="800" spc="-5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ー</a:t>
            </a:r>
            <a:r>
              <a:rPr sz="800" spc="-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ビ</a:t>
            </a:r>
            <a:r>
              <a:rPr sz="800" spc="-4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ス</a:t>
            </a:r>
            <a:r>
              <a:rPr sz="800" spc="-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の</a:t>
            </a:r>
            <a:r>
              <a:rPr sz="800" spc="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案</a:t>
            </a:r>
            <a:r>
              <a:rPr sz="800" spc="-19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内・</a:t>
            </a:r>
            <a:r>
              <a:rPr sz="800" spc="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提</a:t>
            </a:r>
            <a:r>
              <a:rPr sz="800" spc="-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供</a:t>
            </a:r>
            <a:r>
              <a:rPr sz="800" spc="-36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、</a:t>
            </a:r>
            <a:r>
              <a:rPr sz="80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等</a:t>
            </a:r>
            <a:r>
              <a:rPr sz="800" spc="-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を</a:t>
            </a:r>
            <a:r>
              <a:rPr sz="800" spc="-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行</a:t>
            </a:r>
            <a:r>
              <a:rPr sz="800" spc="-7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う</a:t>
            </a:r>
            <a:r>
              <a:rPr sz="800" spc="-29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た</a:t>
            </a:r>
            <a:r>
              <a:rPr sz="800" spc="-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め</a:t>
            </a:r>
            <a:r>
              <a:rPr sz="800" spc="-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に</a:t>
            </a:r>
            <a:r>
              <a:rPr sz="800" spc="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取</a:t>
            </a:r>
            <a:r>
              <a:rPr sz="800" spc="-19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得・</a:t>
            </a:r>
            <a:r>
              <a:rPr sz="800" spc="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利</a:t>
            </a:r>
            <a:r>
              <a:rPr sz="800" spc="-41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用</a:t>
            </a:r>
            <a:r>
              <a:rPr sz="800" spc="-5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し</a:t>
            </a:r>
            <a:r>
              <a:rPr sz="800" spc="-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ま</a:t>
            </a:r>
            <a:r>
              <a:rPr sz="800" spc="-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す</a:t>
            </a:r>
            <a:r>
              <a:rPr sz="800" spc="-36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。</a:t>
            </a:r>
            <a:r>
              <a:rPr lang="ja-JP" altLang="en-US" sz="800" spc="-36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　　</a:t>
            </a:r>
            <a:r>
              <a:rPr sz="800" spc="-29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ま</a:t>
            </a:r>
            <a:r>
              <a:rPr sz="800" spc="-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た</a:t>
            </a:r>
            <a:r>
              <a:rPr sz="800" spc="-36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、</a:t>
            </a:r>
            <a:r>
              <a:rPr sz="800" spc="-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そ</a:t>
            </a:r>
            <a:r>
              <a:rPr sz="800" spc="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の</a:t>
            </a:r>
            <a:r>
              <a:rPr sz="800" spc="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他</a:t>
            </a:r>
            <a:r>
              <a:rPr sz="800" spc="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業</a:t>
            </a:r>
            <a:r>
              <a:rPr sz="80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務</a:t>
            </a:r>
            <a:r>
              <a:rPr sz="800" spc="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上必</a:t>
            </a:r>
            <a:r>
              <a:rPr sz="800" spc="-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要</a:t>
            </a:r>
            <a:r>
              <a:rPr sz="800" spc="-4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と</a:t>
            </a:r>
            <a:r>
              <a:rPr sz="800" spc="-5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す</a:t>
            </a:r>
            <a:r>
              <a:rPr sz="800" spc="-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る</a:t>
            </a:r>
            <a:r>
              <a:rPr sz="800" spc="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範</a:t>
            </a:r>
            <a:r>
              <a:rPr sz="800" spc="-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囲で</a:t>
            </a:r>
            <a:r>
              <a:rPr sz="800" spc="-36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、</a:t>
            </a:r>
            <a:r>
              <a:rPr sz="800" spc="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業</a:t>
            </a:r>
            <a:r>
              <a:rPr sz="800" spc="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務</a:t>
            </a:r>
            <a:r>
              <a:rPr sz="80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委</a:t>
            </a:r>
            <a:r>
              <a:rPr sz="800" spc="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託</a:t>
            </a:r>
            <a:r>
              <a:rPr sz="800" spc="-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先</a:t>
            </a:r>
            <a:r>
              <a:rPr sz="800" spc="-36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、</a:t>
            </a:r>
            <a:endParaRPr lang="en-US" sz="800" spc="-360" dirty="0">
              <a:solidFill>
                <a:srgbClr val="231F20"/>
              </a:solidFill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  <a:p>
            <a:pPr marL="109222" marR="5081" indent="-97157" algn="just">
              <a:lnSpc>
                <a:spcPct val="101200"/>
              </a:lnSpc>
              <a:spcBef>
                <a:spcPts val="6"/>
              </a:spcBef>
            </a:pPr>
            <a:r>
              <a:rPr lang="ja-JP" altLang="en-US" sz="800" spc="-36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　　 </a:t>
            </a:r>
            <a:r>
              <a:rPr sz="800" spc="-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再</a:t>
            </a:r>
            <a:r>
              <a:rPr sz="800" spc="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保</a:t>
            </a:r>
            <a:r>
              <a:rPr sz="800" spc="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険</a:t>
            </a:r>
            <a:r>
              <a:rPr sz="800" spc="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会</a:t>
            </a:r>
            <a:r>
              <a:rPr sz="800" spc="-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社</a:t>
            </a:r>
            <a:r>
              <a:rPr sz="800" spc="-36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、等</a:t>
            </a:r>
            <a:r>
              <a:rPr sz="800" spc="-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（</a:t>
            </a:r>
            <a:r>
              <a:rPr sz="800" spc="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外</a:t>
            </a:r>
            <a:r>
              <a:rPr sz="800" spc="-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国</a:t>
            </a:r>
            <a:r>
              <a:rPr sz="800" spc="-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に</a:t>
            </a:r>
            <a:r>
              <a:rPr sz="800" spc="-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あ</a:t>
            </a:r>
            <a:r>
              <a:rPr sz="800" spc="-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る</a:t>
            </a:r>
            <a:r>
              <a:rPr sz="800" spc="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事</a:t>
            </a:r>
            <a:r>
              <a:rPr sz="800" spc="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業</a:t>
            </a:r>
            <a:r>
              <a:rPr sz="800" spc="-29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者を</a:t>
            </a:r>
            <a:r>
              <a:rPr sz="800" spc="-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含み</a:t>
            </a:r>
            <a:r>
              <a:rPr sz="800" spc="-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ま</a:t>
            </a:r>
            <a:r>
              <a:rPr sz="800" spc="-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す</a:t>
            </a:r>
            <a:r>
              <a:rPr sz="800" spc="-36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。）</a:t>
            </a:r>
            <a:r>
              <a:rPr sz="800" spc="-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に</a:t>
            </a:r>
            <a:r>
              <a:rPr sz="800" spc="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提供</a:t>
            </a:r>
            <a:r>
              <a:rPr sz="800" spc="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等</a:t>
            </a:r>
            <a:r>
              <a:rPr sz="800" spc="-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を</a:t>
            </a:r>
            <a:r>
              <a:rPr sz="800" spc="-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行</a:t>
            </a:r>
            <a:r>
              <a:rPr sz="800" spc="-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う</a:t>
            </a:r>
            <a:r>
              <a:rPr sz="800" spc="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場</a:t>
            </a:r>
            <a:r>
              <a:rPr sz="800" spc="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合</a:t>
            </a:r>
            <a:r>
              <a:rPr sz="800" spc="-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が</a:t>
            </a:r>
            <a:r>
              <a:rPr sz="800" spc="-4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あ</a:t>
            </a:r>
            <a:r>
              <a:rPr sz="800" spc="-6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り</a:t>
            </a:r>
            <a:r>
              <a:rPr sz="800" spc="-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ま</a:t>
            </a:r>
            <a:r>
              <a:rPr sz="800" spc="-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す</a:t>
            </a:r>
            <a:r>
              <a:rPr sz="800" spc="-36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。</a:t>
            </a:r>
            <a:r>
              <a:rPr lang="en-US" sz="800" spc="-36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   </a:t>
            </a:r>
            <a:r>
              <a:rPr sz="800" spc="-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な</a:t>
            </a:r>
            <a:r>
              <a:rPr sz="800" spc="-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お</a:t>
            </a:r>
            <a:r>
              <a:rPr sz="800" spc="-36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、</a:t>
            </a:r>
            <a:r>
              <a:rPr sz="800" spc="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保健</a:t>
            </a:r>
            <a:r>
              <a:rPr sz="800" spc="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医</a:t>
            </a:r>
            <a:r>
              <a:rPr sz="800" spc="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療</a:t>
            </a:r>
            <a:r>
              <a:rPr sz="800" spc="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等</a:t>
            </a:r>
            <a:r>
              <a:rPr sz="80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の</a:t>
            </a:r>
            <a:endParaRPr lang="en-US" sz="800" dirty="0">
              <a:solidFill>
                <a:srgbClr val="231F20"/>
              </a:solidFill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  <a:p>
            <a:pPr marL="109222" marR="5081" indent="-97157" algn="just">
              <a:lnSpc>
                <a:spcPct val="101200"/>
              </a:lnSpc>
              <a:spcBef>
                <a:spcPts val="6"/>
              </a:spcBef>
            </a:pPr>
            <a:r>
              <a:rPr lang="en-US" sz="800" spc="-3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 </a:t>
            </a:r>
            <a:r>
              <a:rPr sz="800" spc="-3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セン</a:t>
            </a:r>
            <a:r>
              <a:rPr sz="800" spc="-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シ</a:t>
            </a:r>
            <a:r>
              <a:rPr sz="800" spc="-64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テ</a:t>
            </a:r>
            <a:r>
              <a:rPr sz="800" spc="-7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ィ</a:t>
            </a:r>
            <a:r>
              <a:rPr sz="80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ブ</a:t>
            </a:r>
            <a:r>
              <a:rPr sz="800" spc="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情</a:t>
            </a:r>
            <a:r>
              <a:rPr sz="800" spc="-36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報</a:t>
            </a:r>
            <a:r>
              <a:rPr sz="800" spc="-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（</a:t>
            </a:r>
            <a:r>
              <a:rPr sz="800" spc="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要</a:t>
            </a:r>
            <a:r>
              <a:rPr sz="800" spc="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配</a:t>
            </a:r>
            <a:r>
              <a:rPr sz="800" spc="-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慮</a:t>
            </a:r>
            <a:r>
              <a:rPr sz="800" spc="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個</a:t>
            </a:r>
            <a:r>
              <a:rPr sz="800" spc="-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人</a:t>
            </a:r>
            <a:r>
              <a:rPr sz="800" spc="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情</a:t>
            </a:r>
            <a:r>
              <a:rPr sz="800" spc="-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報</a:t>
            </a:r>
            <a:r>
              <a:rPr sz="800" spc="-29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を</a:t>
            </a:r>
            <a:r>
              <a:rPr sz="800" spc="-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含み</a:t>
            </a:r>
            <a:r>
              <a:rPr sz="800" spc="-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ま</a:t>
            </a:r>
            <a:r>
              <a:rPr sz="800" spc="-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す</a:t>
            </a:r>
            <a:r>
              <a:rPr sz="800" spc="-36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。）</a:t>
            </a:r>
            <a:r>
              <a:rPr sz="800" spc="-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の</a:t>
            </a:r>
            <a:r>
              <a:rPr sz="800" spc="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利</a:t>
            </a:r>
            <a:r>
              <a:rPr sz="800" spc="-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用目</a:t>
            </a:r>
            <a:r>
              <a:rPr sz="800" spc="-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的</a:t>
            </a:r>
            <a:r>
              <a:rPr sz="800" spc="-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は</a:t>
            </a:r>
            <a:r>
              <a:rPr sz="800" spc="-36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、</a:t>
            </a:r>
            <a:r>
              <a:rPr sz="800" spc="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法令</a:t>
            </a:r>
            <a:r>
              <a:rPr sz="800" spc="-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等</a:t>
            </a:r>
            <a:r>
              <a:rPr sz="800" spc="-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に</a:t>
            </a:r>
            <a:r>
              <a:rPr sz="800" spc="-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従</a:t>
            </a:r>
            <a:r>
              <a:rPr sz="800" spc="-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い</a:t>
            </a:r>
            <a:r>
              <a:rPr sz="800" spc="-36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、</a:t>
            </a:r>
            <a:r>
              <a:rPr sz="800" spc="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業</a:t>
            </a:r>
            <a:r>
              <a:rPr sz="800" spc="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務の</a:t>
            </a:r>
            <a:r>
              <a:rPr sz="800" spc="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適</a:t>
            </a:r>
            <a:r>
              <a:rPr sz="80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切</a:t>
            </a:r>
            <a:r>
              <a:rPr sz="800" spc="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な運</a:t>
            </a:r>
            <a:r>
              <a:rPr sz="800" spc="-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営</a:t>
            </a:r>
            <a:r>
              <a:rPr sz="800" spc="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の</a:t>
            </a:r>
            <a:r>
              <a:rPr sz="800" spc="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確</a:t>
            </a:r>
            <a:r>
              <a:rPr sz="80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保</a:t>
            </a:r>
            <a:endParaRPr lang="en-US" sz="800" dirty="0">
              <a:solidFill>
                <a:srgbClr val="231F20"/>
              </a:solidFill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  <a:p>
            <a:pPr marL="109222" marR="5081" indent="-97157" algn="just">
              <a:lnSpc>
                <a:spcPct val="101200"/>
              </a:lnSpc>
              <a:spcBef>
                <a:spcPts val="6"/>
              </a:spcBef>
            </a:pPr>
            <a:r>
              <a:rPr lang="en-US"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 </a:t>
            </a:r>
            <a:r>
              <a:rPr sz="80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そ</a:t>
            </a:r>
            <a:r>
              <a:rPr sz="800" spc="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の他</a:t>
            </a:r>
            <a:r>
              <a:rPr sz="800" spc="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必</a:t>
            </a:r>
            <a:r>
              <a:rPr sz="800" spc="-29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要と</a:t>
            </a:r>
            <a:r>
              <a:rPr sz="800" spc="-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認</a:t>
            </a:r>
            <a:r>
              <a:rPr sz="800" spc="-4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め</a:t>
            </a:r>
            <a:r>
              <a:rPr sz="800" spc="-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ら</a:t>
            </a:r>
            <a:r>
              <a:rPr sz="800" spc="-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れる</a:t>
            </a:r>
            <a:r>
              <a:rPr sz="800" spc="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範</a:t>
            </a:r>
            <a:r>
              <a:rPr sz="800" spc="-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囲</a:t>
            </a:r>
            <a:r>
              <a:rPr sz="800" spc="-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に</a:t>
            </a:r>
            <a:r>
              <a:rPr sz="800" spc="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限</a:t>
            </a:r>
            <a:r>
              <a:rPr sz="800" spc="-5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定し</a:t>
            </a:r>
            <a:r>
              <a:rPr sz="800" spc="-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ます</a:t>
            </a:r>
            <a:r>
              <a:rPr sz="800" spc="-37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。</a:t>
            </a:r>
            <a:r>
              <a:rPr sz="800" spc="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個</a:t>
            </a:r>
            <a:r>
              <a:rPr sz="800" spc="-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人</a:t>
            </a:r>
            <a:r>
              <a:rPr sz="800" spc="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情</a:t>
            </a:r>
            <a:r>
              <a:rPr sz="800" spc="-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報</a:t>
            </a:r>
            <a:r>
              <a:rPr sz="800" spc="-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の</a:t>
            </a:r>
            <a:r>
              <a:rPr sz="800" spc="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取</a:t>
            </a:r>
            <a:r>
              <a:rPr sz="800" spc="-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扱い</a:t>
            </a:r>
            <a:r>
              <a:rPr sz="800" spc="-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に</a:t>
            </a:r>
            <a:r>
              <a:rPr sz="800" spc="-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関</a:t>
            </a:r>
            <a:r>
              <a:rPr sz="800" spc="-5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す</a:t>
            </a:r>
            <a:r>
              <a:rPr sz="800" spc="-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る</a:t>
            </a:r>
            <a:r>
              <a:rPr sz="800" spc="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詳</a:t>
            </a:r>
            <a:r>
              <a:rPr sz="800" spc="-37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細</a:t>
            </a:r>
            <a:r>
              <a:rPr sz="800" spc="-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（</a:t>
            </a:r>
            <a:r>
              <a:rPr sz="80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国</a:t>
            </a:r>
            <a:r>
              <a:rPr sz="800" spc="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外</a:t>
            </a:r>
            <a:r>
              <a:rPr sz="800" spc="-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在</a:t>
            </a:r>
            <a:r>
              <a:rPr sz="80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住</a:t>
            </a:r>
            <a:r>
              <a:rPr sz="800" spc="-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者</a:t>
            </a:r>
            <a:r>
              <a:rPr sz="800" spc="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の個</a:t>
            </a:r>
            <a:r>
              <a:rPr sz="800" spc="-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人</a:t>
            </a:r>
            <a:r>
              <a:rPr sz="800" spc="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情</a:t>
            </a:r>
            <a:r>
              <a:rPr sz="800" spc="-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報</a:t>
            </a:r>
            <a:r>
              <a:rPr sz="800" spc="-3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を</a:t>
            </a:r>
            <a:r>
              <a:rPr sz="800" spc="-29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含み</a:t>
            </a:r>
            <a:endParaRPr lang="en-US" sz="800" spc="-29" dirty="0">
              <a:solidFill>
                <a:srgbClr val="231F20"/>
              </a:solidFill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  <a:p>
            <a:pPr marL="109222" marR="5081" indent="-97157" algn="just">
              <a:lnSpc>
                <a:spcPct val="101200"/>
              </a:lnSpc>
              <a:spcBef>
                <a:spcPts val="6"/>
              </a:spcBef>
            </a:pPr>
            <a:r>
              <a:rPr lang="en-US" sz="800" spc="-2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 </a:t>
            </a:r>
            <a:r>
              <a:rPr sz="800" spc="-29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ま</a:t>
            </a:r>
            <a:r>
              <a:rPr sz="800" spc="-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す</a:t>
            </a:r>
            <a:r>
              <a:rPr sz="800" spc="-37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。</a:t>
            </a:r>
            <a:r>
              <a:rPr sz="800" spc="-18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）</a:t>
            </a:r>
            <a:r>
              <a:rPr sz="800" spc="-4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に</a:t>
            </a:r>
            <a:r>
              <a:rPr sz="800" spc="-3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つ</a:t>
            </a:r>
            <a:r>
              <a:rPr sz="800" spc="-7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い</a:t>
            </a:r>
            <a:r>
              <a:rPr sz="800" spc="-41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て</a:t>
            </a:r>
            <a:r>
              <a:rPr sz="800" spc="-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は</a:t>
            </a:r>
            <a:r>
              <a:rPr sz="80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損</a:t>
            </a:r>
            <a:r>
              <a:rPr sz="800" spc="-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保</a:t>
            </a:r>
            <a:r>
              <a:rPr sz="800" spc="-5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ジ</a:t>
            </a:r>
            <a:r>
              <a:rPr sz="800" spc="-9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ャ</a:t>
            </a:r>
            <a:r>
              <a:rPr sz="800" spc="-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パ</a:t>
            </a:r>
            <a:r>
              <a:rPr sz="800" spc="-3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ン</a:t>
            </a:r>
            <a:r>
              <a:rPr sz="80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公</a:t>
            </a:r>
            <a:r>
              <a:rPr sz="800" spc="-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式</a:t>
            </a:r>
            <a:r>
              <a:rPr sz="800" spc="-7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ウ</a:t>
            </a:r>
            <a:r>
              <a:rPr sz="800" spc="-9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ェ</a:t>
            </a:r>
            <a:r>
              <a:rPr sz="800" spc="-29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ブ</a:t>
            </a:r>
            <a:r>
              <a:rPr sz="800" spc="-6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サ</a:t>
            </a:r>
            <a:r>
              <a:rPr sz="800" spc="-111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イ</a:t>
            </a:r>
            <a:r>
              <a:rPr sz="800" spc="-37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ト</a:t>
            </a:r>
            <a:r>
              <a:rPr sz="800" spc="29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（https</a:t>
            </a:r>
            <a:r>
              <a:rPr sz="800" spc="2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://</a:t>
            </a:r>
            <a:r>
              <a:rPr sz="800" spc="2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  <a:hlinkClick r:id="rId2"/>
              </a:rPr>
              <a:t>www.sompo-japan.co.jp/</a:t>
            </a:r>
            <a:r>
              <a:rPr sz="800" spc="2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）</a:t>
            </a:r>
            <a:r>
              <a:rPr sz="800" spc="-7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を</a:t>
            </a:r>
            <a:r>
              <a:rPr sz="800" spc="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ご</a:t>
            </a:r>
            <a:r>
              <a:rPr sz="800" spc="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確</a:t>
            </a:r>
            <a:r>
              <a:rPr sz="800" spc="-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認</a:t>
            </a:r>
            <a:r>
              <a:rPr sz="800" spc="-3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い</a:t>
            </a:r>
            <a:r>
              <a:rPr sz="800" spc="-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た</a:t>
            </a:r>
            <a:r>
              <a:rPr sz="800" spc="-7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だ</a:t>
            </a:r>
            <a:r>
              <a:rPr sz="800" spc="-64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く</a:t>
            </a:r>
            <a:r>
              <a:rPr sz="800" spc="-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か</a:t>
            </a:r>
            <a:r>
              <a:rPr sz="800" spc="-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、</a:t>
            </a:r>
            <a:endParaRPr lang="en-US" sz="800" spc="-25" dirty="0">
              <a:solidFill>
                <a:srgbClr val="231F20"/>
              </a:solidFill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  <a:p>
            <a:pPr marL="109222" marR="5081" indent="-97157" algn="just">
              <a:lnSpc>
                <a:spcPct val="101200"/>
              </a:lnSpc>
              <a:spcBef>
                <a:spcPts val="6"/>
              </a:spcBef>
            </a:pPr>
            <a:r>
              <a:rPr sz="800" spc="-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 </a:t>
            </a:r>
            <a:r>
              <a:rPr sz="800" spc="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取扱</a:t>
            </a:r>
            <a:r>
              <a:rPr sz="800" spc="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代</a:t>
            </a:r>
            <a:r>
              <a:rPr sz="800" spc="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理</a:t>
            </a:r>
            <a:r>
              <a:rPr sz="800" spc="-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店</a:t>
            </a:r>
            <a:r>
              <a:rPr sz="800" spc="-3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ま</a:t>
            </a:r>
            <a:r>
              <a:rPr sz="800" spc="-41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た</a:t>
            </a:r>
            <a:r>
              <a:rPr sz="800" spc="-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は</a:t>
            </a:r>
            <a:r>
              <a:rPr sz="80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損</a:t>
            </a:r>
            <a:r>
              <a:rPr sz="800" spc="-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保</a:t>
            </a:r>
            <a:r>
              <a:rPr sz="800" spc="-5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ジ</a:t>
            </a:r>
            <a:r>
              <a:rPr sz="800" spc="-9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ャ</a:t>
            </a:r>
            <a:r>
              <a:rPr sz="800" spc="-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パ</a:t>
            </a:r>
            <a:r>
              <a:rPr sz="800" spc="-41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ン</a:t>
            </a:r>
            <a:r>
              <a:rPr sz="800" spc="-3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まで</a:t>
            </a:r>
            <a:r>
              <a:rPr sz="800" spc="-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お</a:t>
            </a:r>
            <a:r>
              <a:rPr sz="800" spc="-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問</a:t>
            </a:r>
            <a:r>
              <a:rPr sz="800" spc="-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い</a:t>
            </a:r>
            <a:r>
              <a:rPr sz="80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合</a:t>
            </a:r>
            <a:r>
              <a:rPr sz="800" spc="-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わ</a:t>
            </a:r>
            <a:r>
              <a:rPr sz="800" spc="-8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せ</a:t>
            </a:r>
            <a:r>
              <a:rPr sz="800" spc="-7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く</a:t>
            </a:r>
            <a:r>
              <a:rPr sz="800" spc="-29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だ</a:t>
            </a:r>
            <a:r>
              <a:rPr sz="800" spc="-3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さ</a:t>
            </a:r>
            <a:r>
              <a:rPr sz="800" spc="-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い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。</a:t>
            </a:r>
            <a:endParaRPr sz="800" dirty="0"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023958" y="10985004"/>
            <a:ext cx="436557" cy="128960"/>
          </a:xfrm>
          <a:custGeom>
            <a:avLst/>
            <a:gdLst/>
            <a:ahLst/>
            <a:cxnLst/>
            <a:rect l="l" t="t" r="r" b="b"/>
            <a:pathLst>
              <a:path w="443229" h="121920">
                <a:moveTo>
                  <a:pt x="442785" y="121894"/>
                </a:moveTo>
                <a:lnTo>
                  <a:pt x="0" y="121894"/>
                </a:lnTo>
                <a:lnTo>
                  <a:pt x="0" y="0"/>
                </a:lnTo>
                <a:lnTo>
                  <a:pt x="442785" y="0"/>
                </a:lnTo>
                <a:lnTo>
                  <a:pt x="442785" y="121894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896627" y="1761025"/>
            <a:ext cx="1940309" cy="10433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930529" y="1544358"/>
            <a:ext cx="1879753" cy="12682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151968" y="3927578"/>
            <a:ext cx="6588126" cy="223137"/>
          </a:xfrm>
          <a:prstGeom prst="rect">
            <a:avLst/>
          </a:prstGeom>
          <a:ln w="12700">
            <a:solidFill>
              <a:srgbClr val="939598"/>
            </a:solidFill>
          </a:ln>
        </p:spPr>
        <p:txBody>
          <a:bodyPr vert="horz" wrap="square" lIns="0" tIns="30479" rIns="0" bIns="0" rtlCol="0">
            <a:spAutoFit/>
          </a:bodyPr>
          <a:lstStyle/>
          <a:p>
            <a:pPr marL="53976">
              <a:spcBef>
                <a:spcPts val="239"/>
              </a:spcBef>
            </a:pPr>
            <a:r>
              <a:rPr sz="1250" b="1" spc="5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加入</a:t>
            </a:r>
            <a:r>
              <a:rPr sz="1250" b="1" spc="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前</a:t>
            </a:r>
            <a:r>
              <a:rPr sz="1250" b="1" spc="2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に</a:t>
            </a:r>
            <a:r>
              <a:rPr sz="1250" b="1" spc="4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必</a:t>
            </a:r>
            <a:r>
              <a:rPr sz="1250" b="1" spc="3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ず</a:t>
            </a:r>
            <a:r>
              <a:rPr sz="1250" b="1" spc="-8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チ</a:t>
            </a:r>
            <a:r>
              <a:rPr sz="1250" b="1" spc="-2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ェ</a:t>
            </a:r>
            <a:r>
              <a:rPr sz="1250" b="1" spc="-13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ッ</a:t>
            </a:r>
            <a:r>
              <a:rPr sz="1250" b="1" spc="-45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ク</a:t>
            </a:r>
            <a:r>
              <a:rPr sz="1250" b="1" spc="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！</a:t>
            </a:r>
            <a:endParaRPr sz="1250">
              <a:latin typeface="Meiryo UI" panose="020B0604030504040204" pitchFamily="50" charset="-128"/>
              <a:ea typeface="Meiryo UI" panose="020B0604030504040204" pitchFamily="50" charset="-128"/>
              <a:cs typeface="Microsoft JhengHei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899977" y="3927576"/>
            <a:ext cx="251993" cy="25200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455611" y="4952393"/>
            <a:ext cx="3271520" cy="689931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5240" marR="5081" indent="636" algn="just">
              <a:lnSpc>
                <a:spcPct val="109700"/>
              </a:lnSpc>
              <a:spcBef>
                <a:spcPts val="99"/>
              </a:spcBef>
            </a:pPr>
            <a:r>
              <a:rPr sz="800" spc="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画像認識技術</a:t>
            </a:r>
            <a:r>
              <a:rPr sz="800" spc="-3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や</a:t>
            </a:r>
            <a:r>
              <a:rPr sz="800" spc="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レ</a:t>
            </a:r>
            <a:r>
              <a:rPr sz="800" spc="-3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ー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ダ</a:t>
            </a:r>
            <a:r>
              <a:rPr sz="800" spc="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ー</a:t>
            </a:r>
            <a:r>
              <a:rPr sz="800" spc="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機</a:t>
            </a:r>
            <a:r>
              <a:rPr sz="800" spc="-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能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を</a:t>
            </a:r>
            <a:r>
              <a:rPr sz="800" spc="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使</a:t>
            </a:r>
            <a:r>
              <a:rPr sz="800" spc="-5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用し</a:t>
            </a:r>
            <a:r>
              <a:rPr sz="800" spc="-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た</a:t>
            </a:r>
            <a:r>
              <a:rPr sz="800" spc="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安全運転機能</a:t>
            </a:r>
            <a:r>
              <a:rPr sz="800" spc="-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付</a:t>
            </a:r>
            <a:r>
              <a:rPr sz="800" spc="-3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き</a:t>
            </a:r>
            <a:r>
              <a:rPr sz="800" spc="-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自</a:t>
            </a:r>
            <a:r>
              <a:rPr sz="800" spc="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動</a:t>
            </a:r>
            <a:r>
              <a:rPr sz="800" spc="-34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車</a:t>
            </a:r>
            <a:r>
              <a:rPr sz="800" spc="-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（自</a:t>
            </a:r>
            <a:r>
              <a:rPr sz="800" spc="-2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動</a:t>
            </a:r>
            <a:r>
              <a:rPr sz="800" spc="-3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ブ</a:t>
            </a:r>
            <a:r>
              <a:rPr sz="800" spc="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レ</a:t>
            </a:r>
            <a:r>
              <a:rPr sz="800" spc="-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ー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キ機</a:t>
            </a:r>
            <a:r>
              <a:rPr sz="800" spc="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能や車間距離制御機能等</a:t>
            </a:r>
            <a:r>
              <a:rPr sz="800" spc="-344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）</a:t>
            </a:r>
            <a:r>
              <a:rPr sz="800" spc="-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に</a:t>
            </a:r>
            <a:r>
              <a:rPr sz="800" spc="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設</a:t>
            </a:r>
            <a:r>
              <a:rPr sz="800" spc="-2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置</a:t>
            </a:r>
            <a:r>
              <a:rPr sz="800" spc="-6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さ</a:t>
            </a:r>
            <a:r>
              <a:rPr sz="800" spc="-2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れ</a:t>
            </a:r>
            <a:r>
              <a:rPr sz="800" spc="-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る</a:t>
            </a:r>
            <a:r>
              <a:rPr sz="800" spc="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場</a:t>
            </a:r>
            <a:r>
              <a:rPr sz="800" spc="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合</a:t>
            </a:r>
            <a:r>
              <a:rPr sz="800" spc="-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に</a:t>
            </a:r>
            <a:r>
              <a:rPr sz="800" spc="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は</a:t>
            </a:r>
            <a:r>
              <a:rPr sz="800" spc="-36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、</a:t>
            </a:r>
            <a:r>
              <a:rPr sz="800" spc="-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自</a:t>
            </a:r>
            <a:r>
              <a:rPr sz="800" spc="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動</a:t>
            </a:r>
            <a:r>
              <a:rPr sz="800" spc="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車の</a:t>
            </a:r>
            <a:r>
              <a:rPr sz="800" spc="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販売</a:t>
            </a:r>
            <a:r>
              <a:rPr sz="800" spc="-16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店</a:t>
            </a:r>
            <a:r>
              <a:rPr sz="800" spc="-2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・</a:t>
            </a:r>
            <a:r>
              <a:rPr sz="800" spc="-4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メ</a:t>
            </a:r>
            <a:r>
              <a:rPr sz="800" spc="-2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ーカ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ー</a:t>
            </a:r>
            <a:r>
              <a:rPr sz="800" spc="-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に</a:t>
            </a:r>
            <a:r>
              <a:rPr sz="800" spc="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設置</a:t>
            </a:r>
            <a:r>
              <a:rPr sz="800" spc="-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の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可</a:t>
            </a:r>
            <a:r>
              <a:rPr sz="800" spc="-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否</a:t>
            </a:r>
            <a:r>
              <a:rPr sz="800" spc="-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を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確</a:t>
            </a:r>
            <a:r>
              <a:rPr sz="800" spc="-64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認</a:t>
            </a:r>
            <a:r>
              <a:rPr sz="800" spc="-9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し</a:t>
            </a:r>
            <a:r>
              <a:rPr sz="800" spc="-10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て</a:t>
            </a:r>
            <a:r>
              <a:rPr sz="800" spc="-15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く</a:t>
            </a:r>
            <a:r>
              <a:rPr sz="800" spc="-4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だ</a:t>
            </a:r>
            <a:r>
              <a:rPr sz="800" spc="-7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さ</a:t>
            </a:r>
            <a:r>
              <a:rPr sz="800" spc="-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い。</a:t>
            </a:r>
            <a:endParaRPr sz="800" dirty="0"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  <a:p>
            <a:pPr marL="12701" marR="6350" indent="3175">
              <a:lnSpc>
                <a:spcPct val="109700"/>
              </a:lnSpc>
            </a:pPr>
            <a:r>
              <a:rPr sz="800" spc="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車</a:t>
            </a:r>
            <a:r>
              <a:rPr sz="800" spc="-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間</a:t>
            </a:r>
            <a:r>
              <a:rPr sz="800" spc="-7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ア</a:t>
            </a:r>
            <a:r>
              <a:rPr sz="800" spc="-41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ラ</a:t>
            </a:r>
            <a:r>
              <a:rPr sz="800" spc="-10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ー</a:t>
            </a:r>
            <a:r>
              <a:rPr sz="800" spc="-5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ト</a:t>
            </a:r>
            <a:r>
              <a:rPr sz="800" spc="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機能設定</a:t>
            </a:r>
            <a:r>
              <a:rPr sz="80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時</a:t>
            </a:r>
            <a:r>
              <a:rPr sz="800" spc="-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に</a:t>
            </a:r>
            <a:r>
              <a:rPr sz="800" spc="-391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、</a:t>
            </a:r>
            <a:r>
              <a:rPr sz="800" spc="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ご契</a:t>
            </a:r>
            <a:r>
              <a:rPr sz="80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約の</a:t>
            </a:r>
            <a:r>
              <a:rPr sz="800" spc="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車</a:t>
            </a:r>
            <a:r>
              <a:rPr sz="80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両の</a:t>
            </a:r>
            <a:r>
              <a:rPr sz="800" spc="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車</a:t>
            </a:r>
            <a:r>
              <a:rPr sz="800" spc="-34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高</a:t>
            </a:r>
            <a:r>
              <a:rPr sz="800" spc="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（全高</a:t>
            </a:r>
            <a:r>
              <a:rPr sz="800" spc="-34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）</a:t>
            </a:r>
            <a:r>
              <a:rPr sz="800" spc="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情報が必</a:t>
            </a:r>
            <a:r>
              <a:rPr sz="80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要</a:t>
            </a:r>
            <a:r>
              <a:rPr sz="800" spc="-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に</a:t>
            </a:r>
            <a:r>
              <a:rPr sz="800" spc="-7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な</a:t>
            </a:r>
            <a:r>
              <a:rPr sz="800" spc="-1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り</a:t>
            </a:r>
            <a:r>
              <a:rPr sz="800" spc="-41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ま</a:t>
            </a:r>
            <a:r>
              <a:rPr sz="800" spc="-5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す</a:t>
            </a:r>
            <a:r>
              <a:rPr sz="800" spc="-34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。</a:t>
            </a:r>
            <a:endParaRPr lang="en-US" sz="800" spc="-340" dirty="0">
              <a:solidFill>
                <a:srgbClr val="231F20"/>
              </a:solidFill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  <a:p>
            <a:pPr marL="12701" marR="6350" indent="3175">
              <a:lnSpc>
                <a:spcPct val="109700"/>
              </a:lnSpc>
            </a:pPr>
            <a:r>
              <a:rPr sz="800" spc="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確認</a:t>
            </a:r>
            <a:r>
              <a:rPr sz="800" spc="-4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で</a:t>
            </a:r>
            <a:r>
              <a:rPr sz="800" spc="-8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き</a:t>
            </a:r>
            <a:r>
              <a:rPr sz="800" spc="-3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る</a:t>
            </a:r>
            <a:r>
              <a:rPr sz="80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資</a:t>
            </a:r>
            <a:r>
              <a:rPr sz="800" spc="-35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料</a:t>
            </a:r>
            <a:r>
              <a:rPr sz="80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（主要諸元</a:t>
            </a:r>
            <a:r>
              <a:rPr sz="800" spc="-37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）</a:t>
            </a:r>
            <a:r>
              <a:rPr sz="800" spc="-64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を</a:t>
            </a:r>
            <a:r>
              <a:rPr sz="80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ご用</a:t>
            </a:r>
            <a:r>
              <a:rPr sz="800" spc="-8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意</a:t>
            </a:r>
            <a:r>
              <a:rPr sz="800" spc="-15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く</a:t>
            </a:r>
            <a:r>
              <a:rPr sz="800" spc="-4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だ</a:t>
            </a:r>
            <a:r>
              <a:rPr sz="800" spc="-7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さ</a:t>
            </a:r>
            <a:r>
              <a:rPr sz="800" spc="-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い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。</a:t>
            </a:r>
            <a:endParaRPr sz="800" dirty="0"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427036" y="4216737"/>
            <a:ext cx="3329304" cy="625811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2701">
              <a:spcBef>
                <a:spcPts val="99"/>
              </a:spcBef>
            </a:pPr>
            <a:r>
              <a:rPr sz="1000" b="1" spc="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〈車内装備の確認〉</a:t>
            </a:r>
            <a:endParaRPr sz="1000" dirty="0">
              <a:latin typeface="Meiryo UI" panose="020B0604030504040204" pitchFamily="50" charset="-128"/>
              <a:ea typeface="Meiryo UI" panose="020B0604030504040204" pitchFamily="50" charset="-128"/>
              <a:cs typeface="Microsoft JhengHei"/>
            </a:endParaRPr>
          </a:p>
          <a:p>
            <a:pPr marL="358147">
              <a:spcBef>
                <a:spcPts val="700"/>
              </a:spcBef>
            </a:pPr>
            <a:r>
              <a:rPr sz="900" spc="-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シ</a:t>
            </a:r>
            <a:r>
              <a:rPr sz="900" spc="2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ガ</a:t>
            </a:r>
            <a:r>
              <a:rPr sz="900" spc="-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ー</a:t>
            </a:r>
            <a:r>
              <a:rPr sz="900" spc="-3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ソ</a:t>
            </a:r>
            <a:r>
              <a:rPr sz="900" spc="-8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ケ</a:t>
            </a:r>
            <a:r>
              <a:rPr sz="900" spc="-16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ッ</a:t>
            </a:r>
            <a:r>
              <a:rPr sz="900" spc="-4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ト</a:t>
            </a:r>
            <a:r>
              <a:rPr sz="900" spc="4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が使</a:t>
            </a:r>
            <a:r>
              <a:rPr sz="900" spc="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用</a:t>
            </a:r>
            <a:r>
              <a:rPr sz="900" spc="-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で</a:t>
            </a:r>
            <a:r>
              <a:rPr sz="900" spc="-6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き</a:t>
            </a:r>
            <a:r>
              <a:rPr sz="900" spc="-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る</a:t>
            </a:r>
            <a:r>
              <a:rPr sz="900" spc="4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車</a:t>
            </a:r>
            <a:r>
              <a:rPr sz="900" spc="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両</a:t>
            </a:r>
            <a:r>
              <a:rPr sz="900" spc="-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で</a:t>
            </a:r>
            <a:r>
              <a:rPr sz="900" spc="-4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あ</a:t>
            </a:r>
            <a:r>
              <a:rPr sz="900" spc="-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る。</a:t>
            </a:r>
            <a:endParaRPr sz="900" dirty="0"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  <a:p>
            <a:pPr marL="363863" marR="5081" indent="-44451">
              <a:lnSpc>
                <a:spcPts val="918"/>
              </a:lnSpc>
              <a:spcBef>
                <a:spcPts val="6"/>
              </a:spcBef>
            </a:pPr>
            <a:r>
              <a:rPr sz="800" spc="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（</a:t>
            </a:r>
            <a:r>
              <a:rPr sz="800" spc="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本特</a:t>
            </a:r>
            <a:r>
              <a:rPr sz="800" spc="-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約</a:t>
            </a:r>
            <a:r>
              <a:rPr sz="800" spc="-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で</a:t>
            </a:r>
            <a:r>
              <a:rPr sz="800" spc="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使</a:t>
            </a:r>
            <a:r>
              <a:rPr sz="800" spc="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用</a:t>
            </a:r>
            <a:r>
              <a:rPr sz="800" spc="-5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す</a:t>
            </a:r>
            <a:r>
              <a:rPr sz="800" spc="-13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る</a:t>
            </a:r>
            <a:r>
              <a:rPr sz="800" spc="-8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ド</a:t>
            </a:r>
            <a:r>
              <a:rPr sz="800" spc="-5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ラ</a:t>
            </a:r>
            <a:r>
              <a:rPr sz="800" spc="-7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イ</a:t>
            </a:r>
            <a:r>
              <a:rPr sz="800" spc="-41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ブ</a:t>
            </a:r>
            <a:r>
              <a:rPr sz="800" spc="-5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レ</a:t>
            </a:r>
            <a:r>
              <a:rPr sz="800" spc="-29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コ</a:t>
            </a:r>
            <a:r>
              <a:rPr sz="800" spc="-41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ー</a:t>
            </a:r>
            <a:r>
              <a:rPr sz="800" spc="-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ダー</a:t>
            </a:r>
            <a:r>
              <a:rPr sz="800" spc="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は</a:t>
            </a:r>
            <a:r>
              <a:rPr sz="800" spc="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電源供</a:t>
            </a:r>
            <a:r>
              <a:rPr sz="800" spc="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給</a:t>
            </a:r>
            <a:r>
              <a:rPr sz="800" spc="-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の</a:t>
            </a:r>
            <a:r>
              <a:rPr sz="800" spc="-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た</a:t>
            </a:r>
            <a:r>
              <a:rPr sz="800" spc="-41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め</a:t>
            </a:r>
            <a:r>
              <a:rPr sz="800" spc="-29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シ</a:t>
            </a:r>
            <a:r>
              <a:rPr sz="800" spc="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ガ</a:t>
            </a:r>
            <a:r>
              <a:rPr sz="800" spc="-41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ー</a:t>
            </a:r>
            <a:r>
              <a:rPr sz="800" spc="-4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ソ</a:t>
            </a:r>
            <a:r>
              <a:rPr sz="800" spc="-8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ケ</a:t>
            </a:r>
            <a:r>
              <a:rPr sz="800" spc="-15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ッ</a:t>
            </a:r>
            <a:r>
              <a:rPr sz="800" spc="-7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ト</a:t>
            </a:r>
            <a:r>
              <a:rPr sz="800" spc="-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を</a:t>
            </a:r>
            <a:endParaRPr lang="en-US" sz="800" spc="-6" dirty="0">
              <a:solidFill>
                <a:srgbClr val="231F20"/>
              </a:solidFill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  <a:p>
            <a:pPr marL="363863" marR="5081" indent="-44451">
              <a:lnSpc>
                <a:spcPts val="918"/>
              </a:lnSpc>
              <a:spcBef>
                <a:spcPts val="6"/>
              </a:spcBef>
            </a:pPr>
            <a:r>
              <a:rPr lang="ja-JP" altLang="en-US" sz="800" spc="-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　　</a:t>
            </a:r>
            <a:r>
              <a:rPr sz="80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使</a:t>
            </a:r>
            <a:r>
              <a:rPr sz="800" spc="-64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用</a:t>
            </a:r>
            <a:r>
              <a:rPr sz="800" spc="-8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し</a:t>
            </a:r>
            <a:r>
              <a:rPr sz="800" spc="-5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ま</a:t>
            </a:r>
            <a:r>
              <a:rPr sz="800" spc="-64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す</a:t>
            </a:r>
            <a:r>
              <a:rPr sz="800" spc="-35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。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）</a:t>
            </a:r>
            <a:endParaRPr sz="800" dirty="0"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4531244" y="4494517"/>
            <a:ext cx="180340" cy="180340"/>
          </a:xfrm>
          <a:custGeom>
            <a:avLst/>
            <a:gdLst/>
            <a:ahLst/>
            <a:cxnLst/>
            <a:rect l="l" t="t" r="r" b="b"/>
            <a:pathLst>
              <a:path w="180339" h="180339">
                <a:moveTo>
                  <a:pt x="179997" y="179997"/>
                </a:moveTo>
                <a:lnTo>
                  <a:pt x="0" y="179997"/>
                </a:lnTo>
                <a:lnTo>
                  <a:pt x="0" y="0"/>
                </a:lnTo>
                <a:lnTo>
                  <a:pt x="179997" y="0"/>
                </a:lnTo>
                <a:lnTo>
                  <a:pt x="179997" y="179997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902342" y="6373148"/>
            <a:ext cx="180340" cy="180340"/>
          </a:xfrm>
          <a:custGeom>
            <a:avLst/>
            <a:gdLst/>
            <a:ahLst/>
            <a:cxnLst/>
            <a:rect l="l" t="t" r="r" b="b"/>
            <a:pathLst>
              <a:path w="180340" h="180339">
                <a:moveTo>
                  <a:pt x="179997" y="179997"/>
                </a:moveTo>
                <a:lnTo>
                  <a:pt x="0" y="179997"/>
                </a:lnTo>
                <a:lnTo>
                  <a:pt x="0" y="0"/>
                </a:lnTo>
                <a:lnTo>
                  <a:pt x="179997" y="0"/>
                </a:lnTo>
                <a:lnTo>
                  <a:pt x="179997" y="179997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899973" y="4781347"/>
            <a:ext cx="180340" cy="180340"/>
          </a:xfrm>
          <a:custGeom>
            <a:avLst/>
            <a:gdLst/>
            <a:ahLst/>
            <a:cxnLst/>
            <a:rect l="l" t="t" r="r" b="b"/>
            <a:pathLst>
              <a:path w="180340" h="180339">
                <a:moveTo>
                  <a:pt x="179997" y="179997"/>
                </a:moveTo>
                <a:lnTo>
                  <a:pt x="0" y="179997"/>
                </a:lnTo>
                <a:lnTo>
                  <a:pt x="0" y="0"/>
                </a:lnTo>
                <a:lnTo>
                  <a:pt x="179997" y="0"/>
                </a:lnTo>
                <a:lnTo>
                  <a:pt x="179997" y="179997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924723" y="6966045"/>
            <a:ext cx="180340" cy="180340"/>
          </a:xfrm>
          <a:custGeom>
            <a:avLst/>
            <a:gdLst/>
            <a:ahLst/>
            <a:cxnLst/>
            <a:rect l="l" t="t" r="r" b="b"/>
            <a:pathLst>
              <a:path w="180340" h="180340">
                <a:moveTo>
                  <a:pt x="179997" y="180009"/>
                </a:moveTo>
                <a:lnTo>
                  <a:pt x="0" y="180009"/>
                </a:lnTo>
                <a:lnTo>
                  <a:pt x="0" y="0"/>
                </a:lnTo>
                <a:lnTo>
                  <a:pt x="179997" y="0"/>
                </a:lnTo>
                <a:lnTo>
                  <a:pt x="179997" y="180009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23763" y="4158852"/>
            <a:ext cx="3329304" cy="1517466"/>
          </a:xfrm>
          <a:prstGeom prst="rect">
            <a:avLst/>
          </a:prstGeom>
        </p:spPr>
        <p:txBody>
          <a:bodyPr vert="horz" wrap="square" lIns="0" tIns="70484" rIns="0" bIns="0" rtlCol="0">
            <a:spAutoFit/>
          </a:bodyPr>
          <a:lstStyle/>
          <a:p>
            <a:pPr marL="12701">
              <a:spcBef>
                <a:spcPts val="554"/>
              </a:spcBef>
            </a:pPr>
            <a:r>
              <a:rPr sz="1000" b="1" spc="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〈利用携帯電話の確認〉</a:t>
            </a:r>
            <a:endParaRPr sz="1000" dirty="0">
              <a:latin typeface="Meiryo UI" panose="020B0604030504040204" pitchFamily="50" charset="-128"/>
              <a:ea typeface="Meiryo UI" panose="020B0604030504040204" pitchFamily="50" charset="-128"/>
              <a:cs typeface="Microsoft JhengHei"/>
            </a:endParaRPr>
          </a:p>
          <a:p>
            <a:pPr marL="76202" marR="5081" indent="-7620">
              <a:lnSpc>
                <a:spcPct val="125099"/>
              </a:lnSpc>
              <a:spcBef>
                <a:spcPts val="130"/>
              </a:spcBef>
            </a:pPr>
            <a:r>
              <a:rPr sz="850" spc="3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ご契約者以</a:t>
            </a:r>
            <a:r>
              <a:rPr sz="850" spc="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外</a:t>
            </a:r>
            <a:r>
              <a:rPr sz="85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に</a:t>
            </a:r>
            <a:r>
              <a:rPr sz="850" spc="3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運転候補</a:t>
            </a:r>
            <a:r>
              <a:rPr sz="850" spc="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者</a:t>
            </a:r>
            <a:r>
              <a:rPr sz="850" spc="-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に</a:t>
            </a:r>
            <a:r>
              <a:rPr sz="850" spc="3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つ</a:t>
            </a:r>
            <a:r>
              <a:rPr sz="850" spc="-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い</a:t>
            </a:r>
            <a:r>
              <a:rPr sz="850" spc="-6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て</a:t>
            </a:r>
            <a:r>
              <a:rPr sz="850" spc="-3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も</a:t>
            </a:r>
            <a:r>
              <a:rPr sz="850" spc="3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利</a:t>
            </a:r>
            <a:r>
              <a:rPr sz="850" spc="-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用</a:t>
            </a:r>
            <a:r>
              <a:rPr sz="850" spc="-5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さ</a:t>
            </a:r>
            <a:r>
              <a:rPr sz="850" spc="-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れ</a:t>
            </a:r>
            <a:r>
              <a:rPr sz="850" spc="-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る</a:t>
            </a:r>
            <a:r>
              <a:rPr sz="850" spc="3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場</a:t>
            </a:r>
            <a:r>
              <a:rPr sz="850" spc="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合は</a:t>
            </a:r>
            <a:r>
              <a:rPr sz="850" spc="-39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、</a:t>
            </a:r>
            <a:r>
              <a:rPr sz="850" spc="3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以</a:t>
            </a:r>
            <a:r>
              <a:rPr sz="850" spc="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下の</a:t>
            </a:r>
            <a:r>
              <a:rPr sz="85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条 </a:t>
            </a:r>
            <a:r>
              <a:rPr sz="850" spc="-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件</a:t>
            </a:r>
            <a:r>
              <a:rPr sz="85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を</a:t>
            </a:r>
            <a:r>
              <a:rPr sz="850" spc="-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満</a:t>
            </a:r>
            <a:r>
              <a:rPr sz="850" spc="-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た</a:t>
            </a:r>
            <a:r>
              <a:rPr sz="850" spc="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す</a:t>
            </a:r>
            <a:r>
              <a:rPr sz="850" spc="2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必要</a:t>
            </a:r>
            <a:r>
              <a:rPr sz="850" spc="-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が</a:t>
            </a:r>
            <a:r>
              <a:rPr sz="850" spc="-9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あ</a:t>
            </a:r>
            <a:r>
              <a:rPr sz="850" spc="-134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り</a:t>
            </a:r>
            <a:r>
              <a:rPr sz="850" spc="-4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ま</a:t>
            </a:r>
            <a:r>
              <a:rPr sz="850" spc="-6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す</a:t>
            </a:r>
            <a:r>
              <a:rPr sz="85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。</a:t>
            </a:r>
            <a:endParaRPr sz="850" dirty="0"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  <a:p>
            <a:pPr marL="360688">
              <a:spcBef>
                <a:spcPts val="575"/>
              </a:spcBef>
            </a:pPr>
            <a:r>
              <a:rPr sz="900" spc="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自</a:t>
            </a:r>
            <a:r>
              <a:rPr sz="900" spc="2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身の</a:t>
            </a:r>
            <a:r>
              <a:rPr sz="900" spc="4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携帯電</a:t>
            </a:r>
            <a:r>
              <a:rPr sz="900" spc="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話</a:t>
            </a:r>
            <a:r>
              <a:rPr sz="900" spc="2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を</a:t>
            </a:r>
            <a:r>
              <a:rPr sz="900" spc="4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所</a:t>
            </a:r>
            <a:r>
              <a:rPr sz="900" spc="-4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有</a:t>
            </a:r>
            <a:r>
              <a:rPr sz="900" spc="-8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し</a:t>
            </a:r>
            <a:r>
              <a:rPr sz="900" spc="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て</a:t>
            </a:r>
            <a:r>
              <a:rPr sz="900" spc="-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い</a:t>
            </a:r>
            <a:r>
              <a:rPr sz="900" spc="-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る</a:t>
            </a:r>
            <a:r>
              <a:rPr sz="900" spc="2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。</a:t>
            </a:r>
            <a:endParaRPr sz="900" dirty="0"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  <a:p>
            <a:pPr marL="361322">
              <a:spcBef>
                <a:spcPts val="900"/>
              </a:spcBef>
            </a:pPr>
            <a:r>
              <a:rPr sz="900" spc="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サ</a:t>
            </a:r>
            <a:r>
              <a:rPr sz="900" spc="-4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ー</a:t>
            </a:r>
            <a:r>
              <a:rPr sz="900" spc="-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ビ</a:t>
            </a:r>
            <a:r>
              <a:rPr sz="900" spc="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ス</a:t>
            </a:r>
            <a:r>
              <a:rPr sz="900" spc="4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が利用可</a:t>
            </a:r>
            <a:r>
              <a:rPr sz="900" spc="2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能</a:t>
            </a:r>
            <a:r>
              <a:rPr sz="900" spc="-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なブ</a:t>
            </a:r>
            <a:r>
              <a:rPr sz="900" spc="-7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ラ</a:t>
            </a:r>
            <a:r>
              <a:rPr sz="900" spc="-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ウ</a:t>
            </a:r>
            <a:r>
              <a:rPr sz="900" spc="4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ザ機能</a:t>
            </a:r>
            <a:r>
              <a:rPr sz="900" spc="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が</a:t>
            </a:r>
            <a:r>
              <a:rPr sz="900" spc="-4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あ</a:t>
            </a:r>
            <a:r>
              <a:rPr sz="900" spc="-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る</a:t>
            </a:r>
            <a:r>
              <a:rPr sz="900" spc="2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。</a:t>
            </a:r>
            <a:endParaRPr sz="900" dirty="0"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  <a:p>
            <a:pPr marL="538490" marR="5081" indent="-219715" algn="just">
              <a:lnSpc>
                <a:spcPct val="109700"/>
              </a:lnSpc>
              <a:spcBef>
                <a:spcPts val="169"/>
              </a:spcBef>
            </a:pPr>
            <a:r>
              <a:rPr sz="800" spc="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（</a:t>
            </a:r>
            <a:r>
              <a:rPr sz="800" spc="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注</a:t>
            </a:r>
            <a:r>
              <a:rPr sz="800" spc="-34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）</a:t>
            </a:r>
            <a:r>
              <a:rPr sz="800" spc="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利用可</a:t>
            </a:r>
            <a:r>
              <a:rPr sz="800" spc="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能</a:t>
            </a:r>
            <a:r>
              <a:rPr sz="800" spc="-3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なブ</a:t>
            </a:r>
            <a:r>
              <a:rPr sz="800" spc="-7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ラ</a:t>
            </a:r>
            <a:r>
              <a:rPr sz="800" spc="-3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ウ</a:t>
            </a:r>
            <a:r>
              <a:rPr sz="800" spc="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ザの</a:t>
            </a:r>
            <a:r>
              <a:rPr sz="800" spc="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場</a:t>
            </a:r>
            <a:r>
              <a:rPr sz="800" spc="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合は</a:t>
            </a:r>
            <a:r>
              <a:rPr sz="800" spc="-34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、</a:t>
            </a:r>
            <a:r>
              <a:rPr sz="800" spc="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以</a:t>
            </a:r>
            <a:r>
              <a:rPr sz="800" spc="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下の</a:t>
            </a:r>
            <a:r>
              <a:rPr sz="80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Q</a:t>
            </a:r>
            <a:r>
              <a:rPr sz="800" spc="-4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R</a:t>
            </a:r>
            <a:r>
              <a:rPr sz="800" spc="-29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コ</a:t>
            </a:r>
            <a:r>
              <a:rPr sz="800" spc="-99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ー</a:t>
            </a:r>
            <a:r>
              <a:rPr sz="800" spc="-6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ド</a:t>
            </a:r>
            <a:r>
              <a:rPr sz="80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を</a:t>
            </a:r>
            <a:r>
              <a:rPr sz="800" spc="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読み</a:t>
            </a:r>
            <a:r>
              <a:rPr sz="800" spc="-29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取</a:t>
            </a:r>
            <a:r>
              <a:rPr sz="800" spc="-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る</a:t>
            </a:r>
            <a:r>
              <a:rPr sz="800" spc="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か</a:t>
            </a:r>
            <a:r>
              <a:rPr sz="800" spc="-34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、</a:t>
            </a:r>
            <a:r>
              <a:rPr sz="800" spc="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UR</a:t>
            </a:r>
            <a:r>
              <a:rPr sz="800" spc="-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L</a:t>
            </a:r>
            <a:r>
              <a:rPr sz="800" spc="-4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を</a:t>
            </a:r>
            <a:endParaRPr lang="en-US" sz="800" spc="-45" dirty="0">
              <a:solidFill>
                <a:srgbClr val="231F20"/>
              </a:solidFill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  <a:p>
            <a:pPr marL="538490" marR="5081" indent="-219715" algn="just">
              <a:lnSpc>
                <a:spcPct val="109700"/>
              </a:lnSpc>
              <a:spcBef>
                <a:spcPts val="169"/>
              </a:spcBef>
            </a:pPr>
            <a:r>
              <a:rPr lang="en-US" sz="800" spc="-4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         </a:t>
            </a:r>
            <a:r>
              <a:rPr sz="80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ブ</a:t>
            </a:r>
            <a:r>
              <a:rPr sz="800" spc="-7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ラ</a:t>
            </a:r>
            <a:r>
              <a:rPr sz="800" spc="-41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ウ</a:t>
            </a:r>
            <a:r>
              <a:rPr sz="800" spc="-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ザ</a:t>
            </a:r>
            <a:r>
              <a:rPr sz="800" spc="-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で</a:t>
            </a:r>
            <a:r>
              <a:rPr sz="800" spc="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直接入</a:t>
            </a:r>
            <a:r>
              <a:rPr sz="80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力</a:t>
            </a:r>
            <a:r>
              <a:rPr sz="800" spc="-5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す</a:t>
            </a:r>
            <a:r>
              <a:rPr sz="800" spc="-10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る</a:t>
            </a:r>
            <a:r>
              <a:rPr sz="800" spc="-41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と</a:t>
            </a:r>
            <a:r>
              <a:rPr lang="ja-JP" altLang="en-US" sz="800" spc="-41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、</a:t>
            </a:r>
            <a:r>
              <a:rPr sz="800" spc="-694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、</a:t>
            </a:r>
            <a:r>
              <a:rPr sz="800" spc="-344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『</a:t>
            </a:r>
            <a:r>
              <a:rPr sz="800" spc="-9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「</a:t>
            </a:r>
            <a:r>
              <a:rPr sz="800" spc="-8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ド</a:t>
            </a:r>
            <a:r>
              <a:rPr sz="800" spc="-5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ラ</a:t>
            </a:r>
            <a:r>
              <a:rPr sz="800" spc="-9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イ</a:t>
            </a:r>
            <a:r>
              <a:rPr sz="800" spc="-5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ビ</a:t>
            </a:r>
            <a:r>
              <a:rPr sz="800" spc="-9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ン</a:t>
            </a:r>
            <a:r>
              <a:rPr sz="800" spc="-16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グ！</a:t>
            </a:r>
            <a:r>
              <a:rPr sz="800" spc="-344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」</a:t>
            </a:r>
            <a:r>
              <a:rPr sz="800" spc="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利用条</a:t>
            </a:r>
            <a:r>
              <a:rPr sz="80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件</a:t>
            </a:r>
            <a:r>
              <a:rPr sz="800" spc="-41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のブ</a:t>
            </a:r>
            <a:r>
              <a:rPr sz="800" spc="-7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ラ</a:t>
            </a:r>
            <a:r>
              <a:rPr sz="800" spc="-41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ウ</a:t>
            </a:r>
            <a:r>
              <a:rPr sz="800" spc="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ザ機</a:t>
            </a:r>
            <a:r>
              <a:rPr sz="800" spc="-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能</a:t>
            </a:r>
            <a:r>
              <a:rPr sz="800" spc="-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を</a:t>
            </a:r>
            <a:endParaRPr lang="en-US" sz="800" spc="-6" dirty="0">
              <a:solidFill>
                <a:srgbClr val="231F20"/>
              </a:solidFill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  <a:p>
            <a:pPr marL="538490" marR="5081" indent="-219715" algn="just">
              <a:lnSpc>
                <a:spcPct val="109700"/>
              </a:lnSpc>
              <a:spcBef>
                <a:spcPts val="169"/>
              </a:spcBef>
            </a:pPr>
            <a:r>
              <a:rPr lang="ja-JP" altLang="en-US" sz="800" spc="-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　　　　</a:t>
            </a:r>
            <a:r>
              <a:rPr sz="80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確</a:t>
            </a:r>
            <a:r>
              <a:rPr sz="800" spc="-64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認</a:t>
            </a:r>
            <a:r>
              <a:rPr sz="800" spc="-8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し</a:t>
            </a:r>
            <a:r>
              <a:rPr sz="800" spc="-99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ま</a:t>
            </a:r>
            <a:r>
              <a:rPr sz="800" spc="-64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し</a:t>
            </a:r>
            <a:r>
              <a:rPr sz="800" spc="-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た</a:t>
            </a:r>
            <a:r>
              <a:rPr sz="800" spc="-35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。</a:t>
            </a:r>
            <a:r>
              <a:rPr sz="800" spc="-43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』</a:t>
            </a:r>
            <a:r>
              <a:rPr sz="800" spc="-5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と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表</a:t>
            </a:r>
            <a:r>
              <a:rPr sz="800" spc="-4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示</a:t>
            </a:r>
            <a:r>
              <a:rPr sz="800" spc="-7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さ</a:t>
            </a:r>
            <a:r>
              <a:rPr sz="800" spc="-4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れ</a:t>
            </a:r>
            <a:r>
              <a:rPr sz="800" spc="-5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ま</a:t>
            </a:r>
            <a:r>
              <a:rPr sz="800" spc="-64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す。</a:t>
            </a:r>
            <a:endParaRPr sz="800" dirty="0"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899973" y="5032731"/>
            <a:ext cx="180340" cy="180340"/>
          </a:xfrm>
          <a:custGeom>
            <a:avLst/>
            <a:gdLst/>
            <a:ahLst/>
            <a:cxnLst/>
            <a:rect l="l" t="t" r="r" b="b"/>
            <a:pathLst>
              <a:path w="180340" h="180339">
                <a:moveTo>
                  <a:pt x="179997" y="179997"/>
                </a:moveTo>
                <a:lnTo>
                  <a:pt x="0" y="179997"/>
                </a:lnTo>
                <a:lnTo>
                  <a:pt x="0" y="0"/>
                </a:lnTo>
                <a:lnTo>
                  <a:pt x="179997" y="0"/>
                </a:lnTo>
                <a:lnTo>
                  <a:pt x="179997" y="179997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1380129" y="5703284"/>
            <a:ext cx="535563" cy="52967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105295" y="5967124"/>
            <a:ext cx="3409974" cy="119539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991255">
              <a:spcBef>
                <a:spcPts val="120"/>
              </a:spcBef>
            </a:pPr>
            <a:r>
              <a:rPr sz="900" spc="8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https://cr.dr.sjnk.jp/service/guide</a:t>
            </a:r>
            <a:endParaRPr sz="900" dirty="0"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  <a:p>
            <a:pPr>
              <a:spcBef>
                <a:spcPts val="64"/>
              </a:spcBef>
            </a:pPr>
            <a:endParaRPr sz="1350" dirty="0"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  <a:p>
            <a:pPr marL="60326"/>
            <a:r>
              <a:rPr sz="900" spc="-113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シ</a:t>
            </a:r>
            <a:r>
              <a:rPr sz="900" spc="-8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ョ</a:t>
            </a:r>
            <a:r>
              <a:rPr sz="900" spc="-10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ー</a:t>
            </a:r>
            <a:r>
              <a:rPr sz="900" spc="-1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トメ</a:t>
            </a:r>
            <a:r>
              <a:rPr sz="900" spc="-4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ッ</a:t>
            </a:r>
            <a:r>
              <a:rPr sz="900" spc="2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セ</a:t>
            </a:r>
            <a:r>
              <a:rPr sz="900" spc="-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ー</a:t>
            </a:r>
            <a:r>
              <a:rPr sz="900" spc="2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ジ</a:t>
            </a:r>
            <a:r>
              <a:rPr sz="900" spc="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サ</a:t>
            </a:r>
            <a:r>
              <a:rPr sz="900" spc="-4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ー</a:t>
            </a:r>
            <a:r>
              <a:rPr sz="900" spc="-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ビ</a:t>
            </a:r>
            <a:r>
              <a:rPr sz="900" spc="-44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ス</a:t>
            </a:r>
            <a:r>
              <a:rPr sz="900" spc="-4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（SMS）</a:t>
            </a:r>
            <a:r>
              <a:rPr sz="900" spc="4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が利</a:t>
            </a:r>
            <a:r>
              <a:rPr sz="900" spc="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用</a:t>
            </a:r>
            <a:r>
              <a:rPr sz="900" spc="-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で</a:t>
            </a:r>
            <a:r>
              <a:rPr sz="900" spc="-6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き</a:t>
            </a:r>
            <a:r>
              <a:rPr sz="900" spc="-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る</a:t>
            </a:r>
            <a:r>
              <a:rPr sz="900" spc="2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。</a:t>
            </a:r>
            <a:endParaRPr sz="900" dirty="0"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  <a:p>
            <a:pPr marL="66676" marR="81281" indent="-44451">
              <a:lnSpc>
                <a:spcPct val="109700"/>
              </a:lnSpc>
              <a:spcBef>
                <a:spcPts val="175"/>
              </a:spcBef>
            </a:pPr>
            <a:r>
              <a:rPr sz="800" spc="3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（SMS機</a:t>
            </a:r>
            <a:r>
              <a:rPr sz="800" spc="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能</a:t>
            </a:r>
            <a:r>
              <a:rPr sz="800" spc="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を</a:t>
            </a:r>
            <a:r>
              <a:rPr sz="800" spc="2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搭</a:t>
            </a:r>
            <a:r>
              <a:rPr sz="800" spc="-3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載</a:t>
            </a:r>
            <a:r>
              <a:rPr sz="800" spc="-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し</a:t>
            </a:r>
            <a:r>
              <a:rPr sz="800" spc="-32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、</a:t>
            </a:r>
            <a:r>
              <a:rPr sz="800" spc="2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か</a:t>
            </a:r>
            <a:r>
              <a:rPr sz="800" spc="2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つ受信拒否設</a:t>
            </a:r>
            <a:r>
              <a:rPr sz="800" spc="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定</a:t>
            </a:r>
            <a:r>
              <a:rPr sz="800" spc="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を</a:t>
            </a:r>
            <a:r>
              <a:rPr sz="800" spc="-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行</a:t>
            </a:r>
            <a:r>
              <a:rPr sz="800" spc="-64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っ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て</a:t>
            </a:r>
            <a:r>
              <a:rPr sz="800" spc="2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いな</a:t>
            </a:r>
            <a:r>
              <a:rPr sz="800" spc="-2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い</a:t>
            </a:r>
            <a:r>
              <a:rPr sz="800" spc="-1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こ</a:t>
            </a:r>
            <a:r>
              <a:rPr sz="800" spc="-4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と</a:t>
            </a:r>
            <a:r>
              <a:rPr sz="800" spc="-3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を</a:t>
            </a:r>
            <a:r>
              <a:rPr sz="800" spc="2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ご確</a:t>
            </a:r>
            <a:r>
              <a:rPr sz="800" spc="-5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認</a:t>
            </a:r>
            <a:r>
              <a:rPr sz="800" spc="-12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く</a:t>
            </a:r>
            <a:r>
              <a:rPr sz="800" spc="-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だ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さ </a:t>
            </a:r>
            <a:r>
              <a:rPr sz="800" spc="-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い</a:t>
            </a:r>
            <a:r>
              <a:rPr sz="800" spc="-35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。）</a:t>
            </a:r>
            <a:endParaRPr sz="800" dirty="0"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  <a:p>
            <a:pPr marL="66676" marR="90171" indent="-7620">
              <a:lnSpc>
                <a:spcPct val="111100"/>
              </a:lnSpc>
              <a:spcBef>
                <a:spcPts val="29"/>
              </a:spcBef>
            </a:pPr>
            <a:r>
              <a:rPr sz="800" spc="29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ご利</a:t>
            </a:r>
            <a:r>
              <a:rPr sz="800" spc="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用</a:t>
            </a:r>
            <a:r>
              <a:rPr sz="800" spc="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の</a:t>
            </a:r>
            <a:r>
              <a:rPr sz="800" spc="-7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キ</a:t>
            </a:r>
            <a:r>
              <a:rPr sz="800" spc="-14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ャ</a:t>
            </a:r>
            <a:r>
              <a:rPr sz="800" spc="-99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リ</a:t>
            </a:r>
            <a:r>
              <a:rPr sz="800" spc="-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ア</a:t>
            </a:r>
            <a:r>
              <a:rPr sz="800" spc="-64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に</a:t>
            </a:r>
            <a:r>
              <a:rPr sz="800" spc="-7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よ</a:t>
            </a:r>
            <a:r>
              <a:rPr sz="800" spc="-8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っ</a:t>
            </a:r>
            <a:r>
              <a:rPr sz="800" spc="-41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て</a:t>
            </a:r>
            <a:r>
              <a:rPr sz="800" spc="-39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、</a:t>
            </a:r>
            <a:r>
              <a:rPr sz="800" spc="29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以下</a:t>
            </a:r>
            <a:r>
              <a:rPr sz="800" spc="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いず</a:t>
            </a:r>
            <a:r>
              <a:rPr sz="800" spc="29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れ</a:t>
            </a:r>
            <a:r>
              <a:rPr sz="800" spc="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かの</a:t>
            </a:r>
            <a:r>
              <a:rPr sz="800" spc="29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番号が発信</a:t>
            </a:r>
            <a:r>
              <a:rPr sz="800" spc="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元の</a:t>
            </a:r>
            <a:r>
              <a:rPr sz="80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番</a:t>
            </a:r>
            <a:r>
              <a:rPr sz="800" spc="-9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号</a:t>
            </a:r>
            <a:r>
              <a:rPr sz="800" spc="-14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と</a:t>
            </a:r>
            <a:r>
              <a:rPr sz="800" spc="-113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し</a:t>
            </a:r>
            <a:r>
              <a:rPr sz="800" spc="-3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て</a:t>
            </a:r>
            <a:r>
              <a:rPr sz="80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表</a:t>
            </a:r>
            <a:r>
              <a:rPr sz="800" spc="-5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示</a:t>
            </a:r>
            <a:r>
              <a:rPr sz="800" spc="-8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さ</a:t>
            </a:r>
            <a:r>
              <a:rPr sz="800" spc="-5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れ</a:t>
            </a:r>
            <a:r>
              <a:rPr sz="800" spc="-6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ま</a:t>
            </a:r>
            <a:r>
              <a:rPr sz="800" spc="-8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す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。</a:t>
            </a:r>
            <a:endParaRPr sz="800" dirty="0"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  <a:p>
            <a:pPr marL="12701">
              <a:spcBef>
                <a:spcPts val="111"/>
              </a:spcBef>
            </a:pPr>
            <a:r>
              <a:rPr lang="en-US" sz="850" spc="204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 </a:t>
            </a:r>
            <a:r>
              <a:rPr sz="850" spc="204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「</a:t>
            </a:r>
            <a:r>
              <a:rPr sz="850" spc="10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050-3808-0415</a:t>
            </a:r>
            <a:r>
              <a:rPr sz="850" spc="-2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」</a:t>
            </a:r>
            <a:r>
              <a:rPr lang="en-US" sz="850" spc="-2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      </a:t>
            </a:r>
            <a:r>
              <a:rPr sz="850" spc="-8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ま</a:t>
            </a:r>
            <a:r>
              <a:rPr sz="850" spc="-3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た</a:t>
            </a:r>
            <a:r>
              <a:rPr sz="850" spc="-181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は</a:t>
            </a:r>
            <a:r>
              <a:rPr lang="en-US" sz="850" spc="-18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     </a:t>
            </a:r>
            <a:r>
              <a:rPr sz="850" spc="11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「</a:t>
            </a:r>
            <a:r>
              <a:rPr sz="850" spc="6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22778</a:t>
            </a:r>
            <a:r>
              <a:rPr sz="850" spc="11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」</a:t>
            </a:r>
            <a:endParaRPr sz="850" dirty="0"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  <a:p>
            <a:pPr marL="66676">
              <a:spcBef>
                <a:spcPts val="834"/>
              </a:spcBef>
            </a:pPr>
            <a:r>
              <a:rPr sz="900" spc="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GPS</a:t>
            </a:r>
            <a:r>
              <a:rPr sz="900" spc="2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情報が取</a:t>
            </a:r>
            <a:r>
              <a:rPr sz="900" spc="-2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得</a:t>
            </a:r>
            <a:r>
              <a:rPr sz="900" spc="-4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で</a:t>
            </a:r>
            <a:r>
              <a:rPr sz="900" spc="-8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き</a:t>
            </a:r>
            <a:r>
              <a:rPr sz="900" spc="-2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る</a:t>
            </a:r>
            <a:r>
              <a:rPr sz="800" spc="-79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。</a:t>
            </a:r>
            <a:r>
              <a:rPr sz="800" spc="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（ALSOK</a:t>
            </a:r>
            <a:r>
              <a:rPr sz="800" spc="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か</a:t>
            </a:r>
            <a:r>
              <a:rPr sz="800" spc="-2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け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つ</a:t>
            </a:r>
            <a:r>
              <a:rPr sz="800" spc="-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け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安</a:t>
            </a:r>
            <a:r>
              <a:rPr sz="800" spc="-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心</a:t>
            </a:r>
            <a:r>
              <a:rPr sz="800" spc="-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サ</a:t>
            </a:r>
            <a:r>
              <a:rPr sz="800" spc="-64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ー</a:t>
            </a:r>
            <a:r>
              <a:rPr sz="800" spc="-5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ビ</a:t>
            </a:r>
            <a:r>
              <a:rPr sz="800" spc="-7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ス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ご利</a:t>
            </a:r>
            <a:r>
              <a:rPr sz="800" spc="-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用の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場合）</a:t>
            </a:r>
            <a:endParaRPr sz="800" dirty="0"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461961" y="4814072"/>
            <a:ext cx="432433" cy="133242"/>
          </a:xfrm>
          <a:prstGeom prst="rect">
            <a:avLst/>
          </a:prstGeom>
          <a:solidFill>
            <a:srgbClr val="FFDA00"/>
          </a:solidFill>
        </p:spPr>
        <p:txBody>
          <a:bodyPr vert="horz" wrap="square" lIns="0" tIns="10160" rIns="0" bIns="0" rtlCol="0">
            <a:spAutoFit/>
          </a:bodyPr>
          <a:lstStyle/>
          <a:p>
            <a:pPr marL="55881">
              <a:spcBef>
                <a:spcPts val="80"/>
              </a:spcBef>
            </a:pPr>
            <a:r>
              <a:rPr sz="799" spc="5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ご</a:t>
            </a:r>
            <a:r>
              <a:rPr sz="799" spc="64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注</a:t>
            </a:r>
            <a:r>
              <a:rPr sz="79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意</a:t>
            </a:r>
            <a:endParaRPr sz="799" dirty="0"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3037448" y="1096520"/>
            <a:ext cx="4690111" cy="1694181"/>
          </a:xfrm>
          <a:custGeom>
            <a:avLst/>
            <a:gdLst/>
            <a:ahLst/>
            <a:cxnLst/>
            <a:rect l="l" t="t" r="r" b="b"/>
            <a:pathLst>
              <a:path w="4690109" h="1694180">
                <a:moveTo>
                  <a:pt x="4666513" y="0"/>
                </a:moveTo>
                <a:lnTo>
                  <a:pt x="23291" y="0"/>
                </a:lnTo>
                <a:lnTo>
                  <a:pt x="14230" y="1833"/>
                </a:lnTo>
                <a:lnTo>
                  <a:pt x="6826" y="6832"/>
                </a:lnTo>
                <a:lnTo>
                  <a:pt x="1831" y="14241"/>
                </a:lnTo>
                <a:lnTo>
                  <a:pt x="0" y="23304"/>
                </a:lnTo>
                <a:lnTo>
                  <a:pt x="0" y="1670659"/>
                </a:lnTo>
                <a:lnTo>
                  <a:pt x="1831" y="1679715"/>
                </a:lnTo>
                <a:lnTo>
                  <a:pt x="6826" y="1687120"/>
                </a:lnTo>
                <a:lnTo>
                  <a:pt x="14230" y="1692117"/>
                </a:lnTo>
                <a:lnTo>
                  <a:pt x="23291" y="1693951"/>
                </a:lnTo>
                <a:lnTo>
                  <a:pt x="4666513" y="1693951"/>
                </a:lnTo>
                <a:lnTo>
                  <a:pt x="4675576" y="1692117"/>
                </a:lnTo>
                <a:lnTo>
                  <a:pt x="4682985" y="1687120"/>
                </a:lnTo>
                <a:lnTo>
                  <a:pt x="4687983" y="1679715"/>
                </a:lnTo>
                <a:lnTo>
                  <a:pt x="4689817" y="1670659"/>
                </a:lnTo>
                <a:lnTo>
                  <a:pt x="4689817" y="23304"/>
                </a:lnTo>
                <a:lnTo>
                  <a:pt x="4687983" y="14241"/>
                </a:lnTo>
                <a:lnTo>
                  <a:pt x="4682985" y="6832"/>
                </a:lnTo>
                <a:lnTo>
                  <a:pt x="4675576" y="1833"/>
                </a:lnTo>
                <a:lnTo>
                  <a:pt x="466651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3024740" y="1083817"/>
            <a:ext cx="4715509" cy="1779934"/>
          </a:xfrm>
          <a:custGeom>
            <a:avLst/>
            <a:gdLst/>
            <a:ahLst/>
            <a:cxnLst/>
            <a:rect l="l" t="t" r="r" b="b"/>
            <a:pathLst>
              <a:path w="4715509" h="1719580">
                <a:moveTo>
                  <a:pt x="4679226" y="0"/>
                </a:moveTo>
                <a:lnTo>
                  <a:pt x="36004" y="0"/>
                </a:lnTo>
                <a:lnTo>
                  <a:pt x="22025" y="2841"/>
                </a:lnTo>
                <a:lnTo>
                  <a:pt x="10577" y="10577"/>
                </a:lnTo>
                <a:lnTo>
                  <a:pt x="2841" y="22025"/>
                </a:lnTo>
                <a:lnTo>
                  <a:pt x="0" y="36004"/>
                </a:lnTo>
                <a:lnTo>
                  <a:pt x="0" y="1683359"/>
                </a:lnTo>
                <a:lnTo>
                  <a:pt x="2841" y="1697336"/>
                </a:lnTo>
                <a:lnTo>
                  <a:pt x="10577" y="1708780"/>
                </a:lnTo>
                <a:lnTo>
                  <a:pt x="22025" y="1716511"/>
                </a:lnTo>
                <a:lnTo>
                  <a:pt x="36004" y="1719351"/>
                </a:lnTo>
                <a:lnTo>
                  <a:pt x="4679226" y="1719351"/>
                </a:lnTo>
                <a:lnTo>
                  <a:pt x="4693204" y="1716511"/>
                </a:lnTo>
                <a:lnTo>
                  <a:pt x="4704653" y="1708780"/>
                </a:lnTo>
                <a:lnTo>
                  <a:pt x="4712389" y="1697336"/>
                </a:lnTo>
                <a:lnTo>
                  <a:pt x="4713077" y="1693951"/>
                </a:lnTo>
                <a:lnTo>
                  <a:pt x="30251" y="1693951"/>
                </a:lnTo>
                <a:lnTo>
                  <a:pt x="25400" y="1689100"/>
                </a:lnTo>
                <a:lnTo>
                  <a:pt x="25400" y="30251"/>
                </a:lnTo>
                <a:lnTo>
                  <a:pt x="30251" y="25400"/>
                </a:lnTo>
                <a:lnTo>
                  <a:pt x="4713075" y="25400"/>
                </a:lnTo>
                <a:lnTo>
                  <a:pt x="4712389" y="22025"/>
                </a:lnTo>
                <a:lnTo>
                  <a:pt x="4704653" y="10577"/>
                </a:lnTo>
                <a:lnTo>
                  <a:pt x="4693204" y="2841"/>
                </a:lnTo>
                <a:lnTo>
                  <a:pt x="4679226" y="0"/>
                </a:lnTo>
                <a:close/>
              </a:path>
              <a:path w="4715509" h="1719580">
                <a:moveTo>
                  <a:pt x="4713075" y="25400"/>
                </a:moveTo>
                <a:lnTo>
                  <a:pt x="4684966" y="25400"/>
                </a:lnTo>
                <a:lnTo>
                  <a:pt x="4689830" y="30251"/>
                </a:lnTo>
                <a:lnTo>
                  <a:pt x="4689830" y="1689100"/>
                </a:lnTo>
                <a:lnTo>
                  <a:pt x="4684966" y="1693951"/>
                </a:lnTo>
                <a:lnTo>
                  <a:pt x="4713077" y="1693951"/>
                </a:lnTo>
                <a:lnTo>
                  <a:pt x="4715230" y="1683359"/>
                </a:lnTo>
                <a:lnTo>
                  <a:pt x="4715230" y="36004"/>
                </a:lnTo>
                <a:lnTo>
                  <a:pt x="4713075" y="25400"/>
                </a:lnTo>
                <a:close/>
              </a:path>
            </a:pathLst>
          </a:custGeom>
          <a:solidFill>
            <a:srgbClr val="FFD100"/>
          </a:solid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082944" y="2359579"/>
            <a:ext cx="4563110" cy="419601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257816" marR="30481" indent="-220349">
              <a:lnSpc>
                <a:spcPct val="109700"/>
              </a:lnSpc>
              <a:spcBef>
                <a:spcPts val="99"/>
              </a:spcBef>
            </a:pPr>
            <a:r>
              <a:rPr sz="800" spc="-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（注</a:t>
            </a:r>
            <a:r>
              <a:rPr sz="800" spc="-37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）</a:t>
            </a:r>
            <a:r>
              <a:rPr sz="800" spc="-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お</a:t>
            </a:r>
            <a:r>
              <a:rPr sz="800" spc="-6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客</a:t>
            </a:r>
            <a:r>
              <a:rPr sz="800" spc="-13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さ</a:t>
            </a:r>
            <a:r>
              <a:rPr sz="800" spc="-64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ま</a:t>
            </a:r>
            <a:r>
              <a:rPr sz="800" spc="-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の</a:t>
            </a:r>
            <a:r>
              <a:rPr sz="800" spc="-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携帯電</a:t>
            </a:r>
            <a:r>
              <a:rPr sz="800" spc="-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話のGPS情</a:t>
            </a:r>
            <a:r>
              <a:rPr sz="800" spc="-5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報</a:t>
            </a:r>
            <a:r>
              <a:rPr sz="800" spc="-2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を</a:t>
            </a:r>
            <a:r>
              <a:rPr sz="800" spc="-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活</a:t>
            </a:r>
            <a:r>
              <a:rPr sz="800" spc="-8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用</a:t>
            </a:r>
            <a:r>
              <a:rPr sz="800" spc="-11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し</a:t>
            </a:r>
            <a:r>
              <a:rPr sz="800" spc="-7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て</a:t>
            </a:r>
            <a:r>
              <a:rPr sz="800" spc="-36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、</a:t>
            </a:r>
            <a:r>
              <a:rPr sz="800" spc="-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事故現</a:t>
            </a:r>
            <a:r>
              <a:rPr sz="800" spc="-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場</a:t>
            </a:r>
            <a:r>
              <a:rPr sz="800" spc="-4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に</a:t>
            </a:r>
            <a:r>
              <a:rPr sz="800" spc="-6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い</a:t>
            </a:r>
            <a:r>
              <a:rPr sz="800" spc="-5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る</a:t>
            </a:r>
            <a:r>
              <a:rPr sz="800" spc="-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運転</a:t>
            </a:r>
            <a:r>
              <a:rPr sz="800" spc="-36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者</a:t>
            </a:r>
            <a:r>
              <a:rPr sz="800" spc="-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（事</a:t>
            </a:r>
            <a:r>
              <a:rPr sz="800" spc="-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前</a:t>
            </a:r>
            <a:r>
              <a:rPr sz="800" spc="-4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に</a:t>
            </a:r>
            <a:r>
              <a:rPr sz="800" spc="-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登録</a:t>
            </a:r>
            <a:r>
              <a:rPr sz="800" spc="-4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い</a:t>
            </a:r>
            <a:r>
              <a:rPr sz="800" spc="-6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た</a:t>
            </a:r>
            <a:r>
              <a:rPr sz="800" spc="-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だ</a:t>
            </a:r>
            <a:r>
              <a:rPr sz="800" spc="-4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いた</a:t>
            </a:r>
            <a:r>
              <a:rPr sz="800" spc="-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運転候補</a:t>
            </a:r>
            <a:r>
              <a:rPr sz="800" spc="-2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者</a:t>
            </a:r>
            <a:r>
              <a:rPr sz="800" spc="-29" baseline="22222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※</a:t>
            </a:r>
            <a:r>
              <a:rPr sz="800" spc="-2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)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の</a:t>
            </a:r>
            <a:r>
              <a:rPr sz="800" spc="-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携帯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電 </a:t>
            </a:r>
            <a:r>
              <a:rPr sz="800" spc="-2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話</a:t>
            </a:r>
            <a:r>
              <a:rPr sz="800" spc="-8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から</a:t>
            </a:r>
            <a:r>
              <a:rPr sz="800" spc="-2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の</a:t>
            </a:r>
            <a:r>
              <a:rPr sz="800" spc="-2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み依</a:t>
            </a:r>
            <a:r>
              <a:rPr sz="800" spc="-2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頼</a:t>
            </a:r>
            <a:r>
              <a:rPr sz="800" spc="-8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す</a:t>
            </a:r>
            <a:r>
              <a:rPr sz="800" spc="-10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る</a:t>
            </a:r>
            <a:r>
              <a:rPr sz="800" spc="-17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こ</a:t>
            </a:r>
            <a:r>
              <a:rPr sz="800" spc="-7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と</a:t>
            </a:r>
            <a:r>
              <a:rPr sz="800" spc="-2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が可</a:t>
            </a:r>
            <a:r>
              <a:rPr sz="800" spc="-5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能</a:t>
            </a:r>
            <a:r>
              <a:rPr sz="800" spc="-4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で</a:t>
            </a:r>
            <a:r>
              <a:rPr sz="800" spc="-8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す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。</a:t>
            </a:r>
            <a:endParaRPr sz="800" dirty="0"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  <a:p>
            <a:pPr marL="82551">
              <a:spcBef>
                <a:spcPts val="80"/>
              </a:spcBef>
            </a:pP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※運転候補</a:t>
            </a:r>
            <a:r>
              <a:rPr sz="800" spc="-8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者</a:t>
            </a:r>
            <a:r>
              <a:rPr sz="800" spc="-6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と</a:t>
            </a:r>
            <a:r>
              <a:rPr sz="800" spc="-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は</a:t>
            </a:r>
            <a:r>
              <a:rPr sz="800" spc="-35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、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保険契約</a:t>
            </a:r>
            <a:r>
              <a:rPr sz="800" spc="-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者</a:t>
            </a:r>
            <a:r>
              <a:rPr sz="800" spc="-7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な</a:t>
            </a:r>
            <a:r>
              <a:rPr sz="800" spc="-6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ら</a:t>
            </a:r>
            <a:r>
              <a:rPr sz="800" spc="-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び</a:t>
            </a:r>
            <a:r>
              <a:rPr sz="800" spc="-2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に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専</a:t>
            </a:r>
            <a:r>
              <a:rPr sz="800" spc="-4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用</a:t>
            </a:r>
            <a:r>
              <a:rPr sz="800" spc="-13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ウ</a:t>
            </a:r>
            <a:r>
              <a:rPr sz="800" spc="-9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ェ</a:t>
            </a:r>
            <a:r>
              <a:rPr sz="800" spc="-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ブ</a:t>
            </a:r>
            <a:r>
              <a:rPr sz="800" spc="-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ペ</a:t>
            </a:r>
            <a:r>
              <a:rPr sz="800" spc="-5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ー</a:t>
            </a:r>
            <a:r>
              <a:rPr sz="800" spc="-2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ジ</a:t>
            </a:r>
            <a:r>
              <a:rPr sz="800" spc="-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で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登</a:t>
            </a:r>
            <a:r>
              <a:rPr sz="800" spc="-4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録</a:t>
            </a:r>
            <a:r>
              <a:rPr sz="800" spc="-7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さ</a:t>
            </a:r>
            <a:r>
              <a:rPr sz="800" spc="-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れた</a:t>
            </a:r>
            <a:r>
              <a:rPr sz="800" spc="-2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方</a:t>
            </a:r>
            <a:r>
              <a:rPr sz="800" spc="-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で</a:t>
            </a:r>
            <a:r>
              <a:rPr sz="800" spc="-64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す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。</a:t>
            </a:r>
            <a:endParaRPr sz="800" dirty="0"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3174548" y="1242362"/>
            <a:ext cx="78868" cy="15796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3275215" y="1242362"/>
            <a:ext cx="47625" cy="156211"/>
          </a:xfrm>
          <a:custGeom>
            <a:avLst/>
            <a:gdLst/>
            <a:ahLst/>
            <a:cxnLst/>
            <a:rect l="l" t="t" r="r" b="b"/>
            <a:pathLst>
              <a:path w="47625" h="156209">
                <a:moveTo>
                  <a:pt x="47053" y="0"/>
                </a:moveTo>
                <a:lnTo>
                  <a:pt x="32943" y="0"/>
                </a:lnTo>
                <a:lnTo>
                  <a:pt x="25656" y="5399"/>
                </a:lnTo>
                <a:lnTo>
                  <a:pt x="17652" y="10456"/>
                </a:lnTo>
                <a:lnTo>
                  <a:pt x="9058" y="15235"/>
                </a:lnTo>
                <a:lnTo>
                  <a:pt x="0" y="19799"/>
                </a:lnTo>
                <a:lnTo>
                  <a:pt x="0" y="34061"/>
                </a:lnTo>
                <a:lnTo>
                  <a:pt x="21958" y="34061"/>
                </a:lnTo>
                <a:lnTo>
                  <a:pt x="21958" y="155841"/>
                </a:lnTo>
                <a:lnTo>
                  <a:pt x="47053" y="155841"/>
                </a:lnTo>
                <a:lnTo>
                  <a:pt x="47053" y="0"/>
                </a:lnTo>
                <a:close/>
              </a:path>
            </a:pathLst>
          </a:custGeom>
          <a:solidFill>
            <a:srgbClr val="DB5C1E"/>
          </a:solid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3172761" y="1668878"/>
            <a:ext cx="176154" cy="1579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3172644" y="1928015"/>
            <a:ext cx="174355" cy="15797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409028" y="1207743"/>
            <a:ext cx="1687830" cy="114300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1">
              <a:spcBef>
                <a:spcPts val="270"/>
              </a:spcBef>
            </a:pPr>
            <a:r>
              <a:rPr sz="1100" b="1" spc="-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す</a:t>
            </a:r>
            <a:r>
              <a:rPr sz="1100" b="1" spc="-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ぐ</a:t>
            </a:r>
            <a:r>
              <a:rPr sz="1100" b="1" spc="4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に</a:t>
            </a:r>
            <a:r>
              <a:rPr sz="1100" b="1" spc="6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駆</a:t>
            </a:r>
            <a:r>
              <a:rPr sz="1100" b="1" spc="5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けつ</a:t>
            </a:r>
            <a:r>
              <a:rPr sz="1100" b="1" spc="6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け</a:t>
            </a:r>
            <a:r>
              <a:rPr sz="1100" b="1" spc="-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、</a:t>
            </a:r>
            <a:endParaRPr sz="1100" dirty="0">
              <a:latin typeface="Meiryo UI" panose="020B0604030504040204" pitchFamily="50" charset="-128"/>
              <a:ea typeface="Meiryo UI" panose="020B0604030504040204" pitchFamily="50" charset="-128"/>
              <a:cs typeface="Microsoft JhengHei"/>
            </a:endParaRPr>
          </a:p>
          <a:p>
            <a:pPr marL="13335">
              <a:spcBef>
                <a:spcPts val="165"/>
              </a:spcBef>
            </a:pPr>
            <a:r>
              <a:rPr sz="1100" b="1" spc="6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そ</a:t>
            </a:r>
            <a:r>
              <a:rPr sz="1100" b="1" spc="4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ば</a:t>
            </a:r>
            <a:r>
              <a:rPr sz="1100" b="1" spc="4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に</a:t>
            </a:r>
            <a:r>
              <a:rPr sz="1100" b="1" spc="-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寄</a:t>
            </a:r>
            <a:r>
              <a:rPr sz="1100" b="1" spc="-2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り</a:t>
            </a:r>
            <a:r>
              <a:rPr sz="1100" b="1" spc="-2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添</a:t>
            </a:r>
            <a:r>
              <a:rPr sz="1100" b="1" spc="-3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う</a:t>
            </a:r>
            <a:r>
              <a:rPr sz="1100" b="1" spc="5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サ</a:t>
            </a:r>
            <a:r>
              <a:rPr sz="1100" b="1" spc="64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ポ</a:t>
            </a:r>
            <a:r>
              <a:rPr sz="1100" b="1" spc="-11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ート</a:t>
            </a:r>
            <a:endParaRPr sz="1100" dirty="0">
              <a:latin typeface="Meiryo UI" panose="020B0604030504040204" pitchFamily="50" charset="-128"/>
              <a:ea typeface="Meiryo UI" panose="020B0604030504040204" pitchFamily="50" charset="-128"/>
              <a:cs typeface="Microsoft JhengHei"/>
            </a:endParaRPr>
          </a:p>
          <a:p>
            <a:pPr marL="13335">
              <a:spcBef>
                <a:spcPts val="490"/>
              </a:spcBef>
            </a:pPr>
            <a:r>
              <a:rPr sz="1100" b="1" spc="7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事故現</a:t>
            </a:r>
            <a:r>
              <a:rPr sz="1100" b="1" spc="7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場の</a:t>
            </a:r>
            <a:r>
              <a:rPr sz="1100" b="1" spc="7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安全確保</a:t>
            </a:r>
            <a:endParaRPr sz="1100" dirty="0">
              <a:latin typeface="Meiryo UI" panose="020B0604030504040204" pitchFamily="50" charset="-128"/>
              <a:ea typeface="Meiryo UI" panose="020B0604030504040204" pitchFamily="50" charset="-128"/>
              <a:cs typeface="Microsoft JhengHei"/>
            </a:endParaRPr>
          </a:p>
          <a:p>
            <a:pPr marL="13335" marR="5081">
              <a:lnSpc>
                <a:spcPct val="112700"/>
              </a:lnSpc>
              <a:spcBef>
                <a:spcPts val="531"/>
              </a:spcBef>
            </a:pPr>
            <a:r>
              <a:rPr sz="1100" b="1" spc="7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救</a:t>
            </a:r>
            <a:r>
              <a:rPr sz="1100" b="1" spc="-204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急・</a:t>
            </a:r>
            <a:r>
              <a:rPr sz="1100" b="1" spc="7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警</a:t>
            </a:r>
            <a:r>
              <a:rPr sz="1100" b="1" spc="64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察</a:t>
            </a:r>
            <a:r>
              <a:rPr sz="1100" b="1" spc="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な</a:t>
            </a:r>
            <a:r>
              <a:rPr sz="1100" b="1" spc="4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ど</a:t>
            </a:r>
            <a:r>
              <a:rPr sz="1100" b="1" spc="3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の</a:t>
            </a:r>
            <a:r>
              <a:rPr sz="1100" b="1" spc="7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ご連</a:t>
            </a:r>
            <a:r>
              <a:rPr sz="1100" b="1" spc="-204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絡</a:t>
            </a:r>
            <a:r>
              <a:rPr sz="1100" b="1" spc="-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・ </a:t>
            </a:r>
            <a:endParaRPr lang="en-US" sz="1100" b="1" spc="-6" dirty="0">
              <a:solidFill>
                <a:srgbClr val="231F20"/>
              </a:solidFill>
              <a:latin typeface="Meiryo UI" panose="020B0604030504040204" pitchFamily="50" charset="-128"/>
              <a:ea typeface="Meiryo UI" panose="020B0604030504040204" pitchFamily="50" charset="-128"/>
              <a:cs typeface="Microsoft JhengHei"/>
            </a:endParaRPr>
          </a:p>
          <a:p>
            <a:pPr marL="13335" marR="5081">
              <a:lnSpc>
                <a:spcPct val="112700"/>
              </a:lnSpc>
              <a:spcBef>
                <a:spcPts val="531"/>
              </a:spcBef>
            </a:pPr>
            <a:r>
              <a:rPr sz="1100" b="1" spc="7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届</a:t>
            </a:r>
            <a:r>
              <a:rPr sz="1100" b="1" spc="64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出</a:t>
            </a:r>
            <a:r>
              <a:rPr sz="1100" b="1" spc="5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サ</a:t>
            </a:r>
            <a:r>
              <a:rPr sz="1100" b="1" spc="64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ポ</a:t>
            </a:r>
            <a:r>
              <a:rPr sz="1100" b="1" spc="-111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ート</a:t>
            </a:r>
            <a:endParaRPr sz="1100" dirty="0">
              <a:latin typeface="Meiryo UI" panose="020B0604030504040204" pitchFamily="50" charset="-128"/>
              <a:ea typeface="Meiryo UI" panose="020B0604030504040204" pitchFamily="50" charset="-128"/>
              <a:cs typeface="Microsoft JhengHei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5274322" y="1242362"/>
            <a:ext cx="182505" cy="15796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5271690" y="1936540"/>
            <a:ext cx="176102" cy="15798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5272017" y="1675266"/>
            <a:ext cx="175011" cy="15797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543847" y="1208896"/>
            <a:ext cx="2051050" cy="908325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7146" marR="580402">
              <a:lnSpc>
                <a:spcPct val="112700"/>
              </a:lnSpc>
              <a:spcBef>
                <a:spcPts val="99"/>
              </a:spcBef>
            </a:pPr>
            <a:r>
              <a:rPr sz="1100" b="1" spc="7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事故状</a:t>
            </a:r>
            <a:r>
              <a:rPr sz="1100" b="1" spc="7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況の</a:t>
            </a:r>
            <a:r>
              <a:rPr sz="1100" b="1" spc="7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記</a:t>
            </a:r>
            <a:r>
              <a:rPr sz="1100" b="1" spc="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録</a:t>
            </a:r>
            <a:r>
              <a:rPr sz="1100" b="1" spc="-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と</a:t>
            </a:r>
            <a:r>
              <a:rPr sz="1100" b="1" spc="-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 </a:t>
            </a:r>
            <a:endParaRPr lang="en-US" sz="1100" b="1" spc="-10" dirty="0">
              <a:solidFill>
                <a:srgbClr val="231F20"/>
              </a:solidFill>
              <a:latin typeface="Meiryo UI" panose="020B0604030504040204" pitchFamily="50" charset="-128"/>
              <a:ea typeface="Meiryo UI" panose="020B0604030504040204" pitchFamily="50" charset="-128"/>
              <a:cs typeface="Microsoft JhengHei"/>
            </a:endParaRPr>
          </a:p>
          <a:p>
            <a:pPr marL="17146" marR="580402">
              <a:lnSpc>
                <a:spcPct val="112700"/>
              </a:lnSpc>
              <a:spcBef>
                <a:spcPts val="99"/>
              </a:spcBef>
            </a:pPr>
            <a:r>
              <a:rPr sz="1100" b="1" spc="7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損</a:t>
            </a:r>
            <a:r>
              <a:rPr sz="1100" b="1" spc="3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保</a:t>
            </a:r>
            <a:r>
              <a:rPr sz="1100" b="1" spc="-3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ジ</a:t>
            </a:r>
            <a:r>
              <a:rPr sz="1100" b="1" spc="-41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ャ</a:t>
            </a:r>
            <a:r>
              <a:rPr sz="1100" b="1" spc="3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パン</a:t>
            </a:r>
            <a:r>
              <a:rPr sz="1100" b="1" spc="7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への</a:t>
            </a:r>
            <a:r>
              <a:rPr sz="1100" b="1" spc="7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連</a:t>
            </a:r>
            <a:r>
              <a:rPr sz="1100" b="1" spc="-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絡</a:t>
            </a:r>
            <a:endParaRPr sz="1100" dirty="0">
              <a:latin typeface="Meiryo UI" panose="020B0604030504040204" pitchFamily="50" charset="-128"/>
              <a:ea typeface="Meiryo UI" panose="020B0604030504040204" pitchFamily="50" charset="-128"/>
              <a:cs typeface="Microsoft JhengHei"/>
            </a:endParaRPr>
          </a:p>
          <a:p>
            <a:pPr marL="12701" marR="5081" indent="2540">
              <a:lnSpc>
                <a:spcPts val="2038"/>
              </a:lnSpc>
              <a:spcBef>
                <a:spcPts val="6"/>
              </a:spcBef>
            </a:pPr>
            <a:r>
              <a:rPr sz="1100" b="1" spc="5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ロ</a:t>
            </a:r>
            <a:r>
              <a:rPr sz="1100" b="1" spc="-9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ー</a:t>
            </a:r>
            <a:r>
              <a:rPr sz="1100" b="1" spc="-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ド</a:t>
            </a:r>
            <a:r>
              <a:rPr sz="1100" b="1" spc="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ア</a:t>
            </a:r>
            <a:r>
              <a:rPr sz="1100" b="1" spc="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シ</a:t>
            </a:r>
            <a:r>
              <a:rPr sz="1100" b="1" spc="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ス</a:t>
            </a:r>
            <a:r>
              <a:rPr sz="1100" b="1" spc="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タ</a:t>
            </a:r>
            <a:r>
              <a:rPr sz="1100" b="1" spc="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ン</a:t>
            </a:r>
            <a:r>
              <a:rPr sz="1100" b="1" spc="5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ス</a:t>
            </a:r>
            <a:r>
              <a:rPr sz="1100" b="1" spc="7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の</a:t>
            </a:r>
            <a:r>
              <a:rPr sz="1100" b="1" spc="7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出動要請</a:t>
            </a:r>
            <a:r>
              <a:rPr sz="1100" b="1" spc="7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 </a:t>
            </a:r>
            <a:endParaRPr lang="en-US" sz="1100" b="1" spc="70" dirty="0">
              <a:solidFill>
                <a:srgbClr val="231F20"/>
              </a:solidFill>
              <a:latin typeface="Meiryo UI" panose="020B0604030504040204" pitchFamily="50" charset="-128"/>
              <a:ea typeface="Meiryo UI" panose="020B0604030504040204" pitchFamily="50" charset="-128"/>
              <a:cs typeface="Microsoft JhengHei"/>
            </a:endParaRPr>
          </a:p>
          <a:p>
            <a:pPr marL="12701" marR="5081" indent="2540">
              <a:lnSpc>
                <a:spcPts val="2038"/>
              </a:lnSpc>
              <a:spcBef>
                <a:spcPts val="6"/>
              </a:spcBef>
            </a:pPr>
            <a:r>
              <a:rPr sz="1100" b="1" spc="7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ご質</a:t>
            </a:r>
            <a:r>
              <a:rPr sz="1100" b="1" spc="5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問</a:t>
            </a:r>
            <a:r>
              <a:rPr sz="1100" b="1" spc="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や</a:t>
            </a:r>
            <a:r>
              <a:rPr sz="1100" b="1" spc="7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ご要</a:t>
            </a:r>
            <a:r>
              <a:rPr sz="1100" b="1" spc="7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望</a:t>
            </a:r>
            <a:r>
              <a:rPr sz="1100" b="1" spc="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の</a:t>
            </a:r>
            <a:r>
              <a:rPr sz="1100" b="1" spc="-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ヒ</a:t>
            </a:r>
            <a:r>
              <a:rPr sz="1100" b="1" spc="-3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ア</a:t>
            </a:r>
            <a:r>
              <a:rPr sz="1100" b="1" spc="-6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リ</a:t>
            </a:r>
            <a:r>
              <a:rPr sz="1100" b="1" spc="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ン</a:t>
            </a:r>
            <a:r>
              <a:rPr sz="1100" b="1" spc="-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グ</a:t>
            </a:r>
            <a:endParaRPr sz="1100" dirty="0">
              <a:latin typeface="Meiryo UI" panose="020B0604030504040204" pitchFamily="50" charset="-128"/>
              <a:ea typeface="Meiryo UI" panose="020B0604030504040204" pitchFamily="50" charset="-128"/>
              <a:cs typeface="Microsoft JhengHei"/>
            </a:endParaRPr>
          </a:p>
        </p:txBody>
      </p:sp>
      <p:graphicFrame>
        <p:nvGraphicFramePr>
          <p:cNvPr id="70" name="object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2475821"/>
              </p:ext>
            </p:extLst>
          </p:nvPr>
        </p:nvGraphicFramePr>
        <p:xfrm>
          <a:off x="799597" y="7603288"/>
          <a:ext cx="7039947" cy="7175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936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84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777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3209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800" b="1" spc="55" dirty="0" err="1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DRIVING！</a:t>
                      </a:r>
                      <a:r>
                        <a:rPr sz="800" b="1" spc="30" dirty="0" err="1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専用</a:t>
                      </a:r>
                      <a:r>
                        <a:rPr sz="800" b="1" spc="-5" dirty="0" err="1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サ</a:t>
                      </a:r>
                      <a:r>
                        <a:rPr sz="800" b="1" spc="-80" dirty="0" err="1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イ</a:t>
                      </a:r>
                      <a:r>
                        <a:rPr sz="800" b="1" dirty="0" err="1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ト</a:t>
                      </a:r>
                      <a:endParaRPr lang="en-US" sz="800" b="1" dirty="0">
                        <a:solidFill>
                          <a:srgbClr val="231F2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 Unicode MS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939598"/>
                      </a:solidFill>
                      <a:prstDash val="solid"/>
                    </a:lnL>
                    <a:lnR w="12700">
                      <a:solidFill>
                        <a:srgbClr val="939598"/>
                      </a:solidFill>
                      <a:prstDash val="solid"/>
                    </a:lnR>
                    <a:lnT w="12700">
                      <a:solidFill>
                        <a:srgbClr val="939598"/>
                      </a:solidFill>
                      <a:prstDash val="solid"/>
                    </a:lnT>
                  </a:tcPr>
                </a:tc>
                <a:tc rowSpan="3"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800" b="1" spc="5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DRIVING！</a:t>
                      </a:r>
                      <a:r>
                        <a:rPr sz="800" b="1" spc="-7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よ</a:t>
                      </a:r>
                      <a:r>
                        <a:rPr sz="800" b="1" spc="-3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く</a:t>
                      </a:r>
                      <a:r>
                        <a:rPr sz="800" b="1" spc="2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あ</a:t>
                      </a:r>
                      <a:r>
                        <a:rPr sz="800" b="1" spc="-1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る</a:t>
                      </a:r>
                      <a:r>
                        <a:rPr sz="800" b="1" spc="4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ご質問</a:t>
                      </a:r>
                      <a:endParaRPr sz="8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 Unicode MS"/>
                      </a:endParaRPr>
                    </a:p>
                    <a:p>
                      <a:pPr marL="197485" indent="-90170">
                        <a:lnSpc>
                          <a:spcPct val="100000"/>
                        </a:lnSpc>
                        <a:spcBef>
                          <a:spcPts val="295"/>
                        </a:spcBef>
                        <a:buSzPct val="85714"/>
                        <a:buChar char="◆"/>
                        <a:tabLst>
                          <a:tab pos="198120" algn="l"/>
                        </a:tabLst>
                      </a:pPr>
                      <a:r>
                        <a:rPr sz="800" spc="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パ</a:t>
                      </a:r>
                      <a:r>
                        <a:rPr sz="800" spc="-3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ソ</a:t>
                      </a:r>
                      <a:r>
                        <a:rPr sz="800" spc="-3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コ</a:t>
                      </a:r>
                      <a:r>
                        <a:rPr sz="800" spc="-17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ン・</a:t>
                      </a:r>
                      <a:r>
                        <a:rPr sz="800" spc="-4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スマ</a:t>
                      </a:r>
                      <a:r>
                        <a:rPr sz="800" spc="-6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ー</a:t>
                      </a:r>
                      <a:r>
                        <a:rPr sz="800" spc="-12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ト</a:t>
                      </a:r>
                      <a:r>
                        <a:rPr sz="800" spc="-5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フ</a:t>
                      </a:r>
                      <a:r>
                        <a:rPr sz="800" spc="-9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ォ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ン</a:t>
                      </a:r>
                      <a:r>
                        <a:rPr sz="800" spc="-2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か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ら</a:t>
                      </a:r>
                      <a:endParaRPr sz="8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 Unicode MS"/>
                      </a:endParaRPr>
                    </a:p>
                    <a:p>
                      <a:pPr marL="10795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00" spc="8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  <a:hlinkClick r:id="rId13"/>
                        </a:rPr>
                        <a:t>https://help.drv.sjnk.jp</a:t>
                      </a:r>
                      <a:endParaRPr lang="en-US" sz="800" spc="80" dirty="0">
                        <a:solidFill>
                          <a:srgbClr val="231F2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 Unicode MS"/>
                      </a:endParaRPr>
                    </a:p>
                    <a:p>
                      <a:pPr marL="10795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00" spc="8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/contact/</a:t>
                      </a:r>
                      <a:endParaRPr sz="8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 Unicode MS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939598"/>
                      </a:solidFill>
                      <a:prstDash val="solid"/>
                    </a:lnL>
                    <a:lnT w="12700">
                      <a:solidFill>
                        <a:srgbClr val="939598"/>
                      </a:solidFill>
                      <a:prstDash val="solid"/>
                    </a:lnT>
                    <a:lnB w="12700">
                      <a:solidFill>
                        <a:srgbClr val="939598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3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/>
                      </a:endParaRPr>
                    </a:p>
                    <a:p>
                      <a:pPr marL="392430" marR="673100">
                        <a:lnSpc>
                          <a:spcPct val="124000"/>
                        </a:lnSpc>
                        <a:buSzPct val="85714"/>
                        <a:buChar char="◆"/>
                        <a:tabLst>
                          <a:tab pos="482600" algn="l"/>
                        </a:tabLst>
                      </a:pPr>
                      <a:r>
                        <a:rPr sz="800" spc="-7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フ</a:t>
                      </a:r>
                      <a:r>
                        <a:rPr sz="800" spc="-10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ィ</a:t>
                      </a:r>
                      <a:r>
                        <a:rPr sz="800" spc="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ー</a:t>
                      </a:r>
                      <a:r>
                        <a:rPr sz="800" spc="-2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チ</a:t>
                      </a:r>
                      <a:r>
                        <a:rPr sz="800" spc="-3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ャ</a:t>
                      </a:r>
                      <a:r>
                        <a:rPr sz="800" spc="-14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ー</a:t>
                      </a:r>
                      <a:r>
                        <a:rPr sz="800" spc="-5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フ</a:t>
                      </a:r>
                      <a:r>
                        <a:rPr sz="800" spc="-9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ォ</a:t>
                      </a:r>
                      <a:r>
                        <a:rPr sz="800" spc="-35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ン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（</a:t>
                      </a:r>
                      <a:r>
                        <a:rPr sz="800" spc="-2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ガ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ラ</a:t>
                      </a:r>
                      <a:r>
                        <a:rPr sz="800" spc="-3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ケ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ー</a:t>
                      </a:r>
                      <a:r>
                        <a:rPr sz="800" spc="-35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）</a:t>
                      </a:r>
                      <a:r>
                        <a:rPr sz="800" spc="-2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か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ら  </a:t>
                      </a:r>
                      <a:r>
                        <a:rPr sz="800" spc="7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https://help.drv.sjnk.jp/  </a:t>
                      </a:r>
                      <a:r>
                        <a:rPr sz="800" spc="9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contact/mb/</a:t>
                      </a:r>
                      <a:endParaRPr sz="8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 Unicode MS"/>
                      </a:endParaRPr>
                    </a:p>
                  </a:txBody>
                  <a:tcPr marL="0" marR="0" marT="5081" marB="0">
                    <a:lnR w="12700">
                      <a:solidFill>
                        <a:srgbClr val="939598"/>
                      </a:solidFill>
                      <a:prstDash val="solid"/>
                    </a:lnR>
                    <a:lnT w="12700">
                      <a:solidFill>
                        <a:srgbClr val="939598"/>
                      </a:solidFill>
                      <a:prstDash val="solid"/>
                    </a:lnT>
                    <a:lnB w="12700">
                      <a:solidFill>
                        <a:srgbClr val="93959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6973">
                <a:tc>
                  <a:txBody>
                    <a:bodyPr/>
                    <a:lstStyle/>
                    <a:p>
                      <a:pPr marL="197485" indent="-90170">
                        <a:lnSpc>
                          <a:spcPts val="830"/>
                        </a:lnSpc>
                        <a:spcBef>
                          <a:spcPts val="175"/>
                        </a:spcBef>
                        <a:buSzPct val="85714"/>
                        <a:buChar char="◆"/>
                        <a:tabLst>
                          <a:tab pos="198120" algn="l"/>
                        </a:tabLst>
                      </a:pPr>
                      <a:r>
                        <a:rPr sz="800" spc="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パ</a:t>
                      </a:r>
                      <a:r>
                        <a:rPr sz="800" spc="-3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ソ</a:t>
                      </a:r>
                      <a:r>
                        <a:rPr sz="800" spc="-3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コ</a:t>
                      </a:r>
                      <a:r>
                        <a:rPr sz="800" spc="-17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ン・</a:t>
                      </a:r>
                      <a:r>
                        <a:rPr sz="800" spc="-4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スマ</a:t>
                      </a:r>
                      <a:r>
                        <a:rPr sz="800" spc="-6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ー</a:t>
                      </a:r>
                      <a:r>
                        <a:rPr sz="800" spc="-12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ト</a:t>
                      </a:r>
                      <a:r>
                        <a:rPr sz="800" spc="-5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フ</a:t>
                      </a:r>
                      <a:r>
                        <a:rPr sz="800" spc="-9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ォ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ン</a:t>
                      </a:r>
                      <a:r>
                        <a:rPr sz="800" spc="-2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か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ら</a:t>
                      </a:r>
                      <a:endParaRPr sz="8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 Unicode MS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939598"/>
                      </a:solidFill>
                      <a:prstDash val="solid"/>
                    </a:lnL>
                    <a:lnR w="12700">
                      <a:solidFill>
                        <a:srgbClr val="939598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735" marB="0">
                    <a:lnL w="12700">
                      <a:solidFill>
                        <a:srgbClr val="939598"/>
                      </a:solidFill>
                      <a:prstDash val="solid"/>
                    </a:lnL>
                    <a:lnT w="12700">
                      <a:solidFill>
                        <a:srgbClr val="939598"/>
                      </a:solidFill>
                      <a:prstDash val="solid"/>
                    </a:lnT>
                    <a:lnB w="12700">
                      <a:solidFill>
                        <a:srgbClr val="939598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R w="12700">
                      <a:solidFill>
                        <a:srgbClr val="939598"/>
                      </a:solidFill>
                      <a:prstDash val="solid"/>
                    </a:lnR>
                    <a:lnT w="12700">
                      <a:solidFill>
                        <a:srgbClr val="939598"/>
                      </a:solidFill>
                      <a:prstDash val="solid"/>
                    </a:lnT>
                    <a:lnB w="12700">
                      <a:solidFill>
                        <a:srgbClr val="93959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886">
                <a:tc>
                  <a:txBody>
                    <a:bodyPr/>
                    <a:lstStyle/>
                    <a:p>
                      <a:pPr marL="107950" marR="762635">
                        <a:lnSpc>
                          <a:spcPct val="118100"/>
                        </a:lnSpc>
                        <a:spcBef>
                          <a:spcPts val="5"/>
                        </a:spcBef>
                      </a:pPr>
                      <a:r>
                        <a:rPr sz="800" spc="1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h</a:t>
                      </a:r>
                      <a:r>
                        <a:rPr sz="800" spc="3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t</a:t>
                      </a:r>
                      <a:r>
                        <a:rPr sz="800" spc="1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tp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s</a:t>
                      </a:r>
                      <a:r>
                        <a:rPr sz="800" spc="1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:</a:t>
                      </a:r>
                      <a:r>
                        <a:rPr sz="800" spc="-6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/</a:t>
                      </a:r>
                      <a:r>
                        <a:rPr sz="800" spc="1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/</a:t>
                      </a:r>
                      <a:r>
                        <a:rPr sz="800" spc="4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  <a:hlinkClick r:id="rId14"/>
                        </a:rPr>
                        <a:t>ww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  <a:hlinkClick r:id="rId14"/>
                        </a:rPr>
                        <a:t>w</a:t>
                      </a:r>
                      <a:r>
                        <a:rPr sz="800" spc="1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  <a:hlinkClick r:id="rId14"/>
                        </a:rPr>
                        <a:t>.</a:t>
                      </a:r>
                      <a:r>
                        <a:rPr sz="800" spc="1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  <a:hlinkClick r:id="rId14"/>
                        </a:rPr>
                        <a:t>s</a:t>
                      </a:r>
                      <a:r>
                        <a:rPr sz="800" spc="1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  <a:hlinkClick r:id="rId14"/>
                        </a:rPr>
                        <a:t>om</a:t>
                      </a:r>
                      <a:r>
                        <a:rPr sz="800" spc="1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  <a:hlinkClick r:id="rId14"/>
                        </a:rPr>
                        <a:t>p</a:t>
                      </a:r>
                      <a:r>
                        <a:rPr sz="800" spc="1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  <a:hlinkClick r:id="rId14"/>
                        </a:rPr>
                        <a:t>o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  <a:hlinkClick r:id="rId14"/>
                        </a:rPr>
                        <a:t>-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  <a:hlinkClick r:id="rId14"/>
                        </a:rPr>
                        <a:t>j</a:t>
                      </a:r>
                      <a:r>
                        <a:rPr sz="800" spc="1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  <a:hlinkClick r:id="rId14"/>
                        </a:rPr>
                        <a:t>apa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  <a:hlinkClick r:id="rId14"/>
                        </a:rPr>
                        <a:t>n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  <a:hlinkClick r:id="rId14"/>
                        </a:rPr>
                        <a:t>.</a:t>
                      </a:r>
                      <a:r>
                        <a:rPr sz="800" spc="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  <a:hlinkClick r:id="rId14"/>
                        </a:rPr>
                        <a:t>jp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  <a:hlinkClick r:id="rId14"/>
                        </a:rPr>
                        <a:t>/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 </a:t>
                      </a:r>
                      <a:r>
                        <a:rPr sz="800" spc="7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kinsurance/driving_top/pc/</a:t>
                      </a:r>
                      <a:endParaRPr sz="8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 Unicode MS"/>
                      </a:endParaRPr>
                    </a:p>
                  </a:txBody>
                  <a:tcPr marL="0" marR="0" marT="636" marB="0">
                    <a:lnL w="12700">
                      <a:solidFill>
                        <a:srgbClr val="939598"/>
                      </a:solidFill>
                      <a:prstDash val="solid"/>
                    </a:lnL>
                    <a:lnR w="12700">
                      <a:solidFill>
                        <a:srgbClr val="939598"/>
                      </a:solidFill>
                      <a:prstDash val="solid"/>
                    </a:lnR>
                    <a:lnB w="12700">
                      <a:solidFill>
                        <a:srgbClr val="939598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735" marB="0">
                    <a:lnL w="12700">
                      <a:solidFill>
                        <a:srgbClr val="939598"/>
                      </a:solidFill>
                      <a:prstDash val="solid"/>
                    </a:lnL>
                    <a:lnT w="12700">
                      <a:solidFill>
                        <a:srgbClr val="939598"/>
                      </a:solidFill>
                      <a:prstDash val="solid"/>
                    </a:lnT>
                    <a:lnB w="12700">
                      <a:solidFill>
                        <a:srgbClr val="939598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R w="12700">
                      <a:solidFill>
                        <a:srgbClr val="939598"/>
                      </a:solidFill>
                      <a:prstDash val="solid"/>
                    </a:lnR>
                    <a:lnT w="12700">
                      <a:solidFill>
                        <a:srgbClr val="939598"/>
                      </a:solidFill>
                      <a:prstDash val="solid"/>
                    </a:lnT>
                    <a:lnB w="12700">
                      <a:solidFill>
                        <a:srgbClr val="93959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8" name="object 78"/>
          <p:cNvSpPr/>
          <p:nvPr/>
        </p:nvSpPr>
        <p:spPr>
          <a:xfrm>
            <a:off x="2683330" y="7684597"/>
            <a:ext cx="545852" cy="51147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4969878" y="7685333"/>
            <a:ext cx="529140" cy="51073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7242237" y="7678865"/>
            <a:ext cx="497857" cy="522935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770775" y="9840003"/>
            <a:ext cx="7056120" cy="0"/>
          </a:xfrm>
          <a:custGeom>
            <a:avLst/>
            <a:gdLst/>
            <a:ahLst/>
            <a:cxnLst/>
            <a:rect l="l" t="t" r="r" b="b"/>
            <a:pathLst>
              <a:path w="7056120">
                <a:moveTo>
                  <a:pt x="0" y="0"/>
                </a:moveTo>
                <a:lnTo>
                  <a:pt x="7055993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4153067" y="9822166"/>
            <a:ext cx="0" cy="1260475"/>
          </a:xfrm>
          <a:custGeom>
            <a:avLst/>
            <a:gdLst/>
            <a:ahLst/>
            <a:cxnLst/>
            <a:rect l="l" t="t" r="r" b="b"/>
            <a:pathLst>
              <a:path h="1260475">
                <a:moveTo>
                  <a:pt x="0" y="0"/>
                </a:moveTo>
                <a:lnTo>
                  <a:pt x="0" y="1260005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4282881" y="9936603"/>
            <a:ext cx="1776001" cy="13978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1">
              <a:spcBef>
                <a:spcPts val="130"/>
              </a:spcBef>
            </a:pPr>
            <a:r>
              <a:rPr sz="800" spc="29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お</a:t>
            </a:r>
            <a:r>
              <a:rPr sz="800" spc="3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問</a:t>
            </a:r>
            <a:r>
              <a:rPr sz="800" spc="29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い合</a:t>
            </a:r>
            <a:r>
              <a:rPr sz="800" spc="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わ</a:t>
            </a:r>
            <a:r>
              <a:rPr sz="800" spc="29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せ</a:t>
            </a:r>
            <a:r>
              <a:rPr sz="800" spc="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先</a:t>
            </a:r>
            <a:r>
              <a:rPr lang="ja-JP" altLang="en-US" sz="800" spc="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（取扱代理店）</a:t>
            </a:r>
            <a:endParaRPr sz="800" dirty="0"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2602191" y="10001433"/>
            <a:ext cx="64770" cy="171450"/>
          </a:xfrm>
          <a:custGeom>
            <a:avLst/>
            <a:gdLst/>
            <a:ahLst/>
            <a:cxnLst/>
            <a:rect l="l" t="t" r="r" b="b"/>
            <a:pathLst>
              <a:path w="64769" h="171450">
                <a:moveTo>
                  <a:pt x="44894" y="0"/>
                </a:moveTo>
                <a:lnTo>
                  <a:pt x="26479" y="0"/>
                </a:lnTo>
                <a:lnTo>
                  <a:pt x="26479" y="37503"/>
                </a:lnTo>
                <a:lnTo>
                  <a:pt x="2349" y="37503"/>
                </a:lnTo>
                <a:lnTo>
                  <a:pt x="2349" y="50761"/>
                </a:lnTo>
                <a:lnTo>
                  <a:pt x="26377" y="50761"/>
                </a:lnTo>
                <a:lnTo>
                  <a:pt x="21286" y="67036"/>
                </a:lnTo>
                <a:lnTo>
                  <a:pt x="14479" y="84175"/>
                </a:lnTo>
                <a:lnTo>
                  <a:pt x="7027" y="100228"/>
                </a:lnTo>
                <a:lnTo>
                  <a:pt x="0" y="113245"/>
                </a:lnTo>
                <a:lnTo>
                  <a:pt x="0" y="131610"/>
                </a:lnTo>
                <a:lnTo>
                  <a:pt x="7103" y="122256"/>
                </a:lnTo>
                <a:lnTo>
                  <a:pt x="14463" y="111502"/>
                </a:lnTo>
                <a:lnTo>
                  <a:pt x="21211" y="100649"/>
                </a:lnTo>
                <a:lnTo>
                  <a:pt x="26479" y="90995"/>
                </a:lnTo>
                <a:lnTo>
                  <a:pt x="26479" y="171323"/>
                </a:lnTo>
                <a:lnTo>
                  <a:pt x="44894" y="171323"/>
                </a:lnTo>
                <a:lnTo>
                  <a:pt x="44894" y="77597"/>
                </a:lnTo>
                <a:lnTo>
                  <a:pt x="48628" y="83630"/>
                </a:lnTo>
                <a:lnTo>
                  <a:pt x="53603" y="91051"/>
                </a:lnTo>
                <a:lnTo>
                  <a:pt x="59049" y="98697"/>
                </a:lnTo>
                <a:lnTo>
                  <a:pt x="64198" y="105410"/>
                </a:lnTo>
                <a:lnTo>
                  <a:pt x="64198" y="83312"/>
                </a:lnTo>
                <a:lnTo>
                  <a:pt x="59533" y="77498"/>
                </a:lnTo>
                <a:lnTo>
                  <a:pt x="54436" y="70302"/>
                </a:lnTo>
                <a:lnTo>
                  <a:pt x="44894" y="55511"/>
                </a:lnTo>
                <a:lnTo>
                  <a:pt x="44894" y="50761"/>
                </a:lnTo>
                <a:lnTo>
                  <a:pt x="63093" y="50761"/>
                </a:lnTo>
                <a:lnTo>
                  <a:pt x="63093" y="37503"/>
                </a:lnTo>
                <a:lnTo>
                  <a:pt x="44894" y="37503"/>
                </a:lnTo>
                <a:lnTo>
                  <a:pt x="4489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5" name="object 85"/>
          <p:cNvSpPr/>
          <p:nvPr/>
        </p:nvSpPr>
        <p:spPr>
          <a:xfrm>
            <a:off x="2663795" y="10001441"/>
            <a:ext cx="113665" cy="171450"/>
          </a:xfrm>
          <a:custGeom>
            <a:avLst/>
            <a:gdLst/>
            <a:ahLst/>
            <a:cxnLst/>
            <a:rect l="l" t="t" r="r" b="b"/>
            <a:pathLst>
              <a:path w="113664" h="171450">
                <a:moveTo>
                  <a:pt x="65633" y="0"/>
                </a:moveTo>
                <a:lnTo>
                  <a:pt x="47650" y="0"/>
                </a:lnTo>
                <a:lnTo>
                  <a:pt x="47650" y="33769"/>
                </a:lnTo>
                <a:lnTo>
                  <a:pt x="29845" y="33769"/>
                </a:lnTo>
                <a:lnTo>
                  <a:pt x="31555" y="27815"/>
                </a:lnTo>
                <a:lnTo>
                  <a:pt x="33054" y="21094"/>
                </a:lnTo>
                <a:lnTo>
                  <a:pt x="34234" y="14202"/>
                </a:lnTo>
                <a:lnTo>
                  <a:pt x="34988" y="7734"/>
                </a:lnTo>
                <a:lnTo>
                  <a:pt x="18821" y="7734"/>
                </a:lnTo>
                <a:lnTo>
                  <a:pt x="17236" y="19898"/>
                </a:lnTo>
                <a:lnTo>
                  <a:pt x="14546" y="32564"/>
                </a:lnTo>
                <a:lnTo>
                  <a:pt x="10986" y="44365"/>
                </a:lnTo>
                <a:lnTo>
                  <a:pt x="6794" y="53936"/>
                </a:lnTo>
                <a:lnTo>
                  <a:pt x="6794" y="68605"/>
                </a:lnTo>
                <a:lnTo>
                  <a:pt x="12066" y="63329"/>
                </a:lnTo>
                <a:lnTo>
                  <a:pt x="16922" y="57738"/>
                </a:lnTo>
                <a:lnTo>
                  <a:pt x="21064" y="52183"/>
                </a:lnTo>
                <a:lnTo>
                  <a:pt x="24193" y="47015"/>
                </a:lnTo>
                <a:lnTo>
                  <a:pt x="47650" y="47015"/>
                </a:lnTo>
                <a:lnTo>
                  <a:pt x="47650" y="76606"/>
                </a:lnTo>
                <a:lnTo>
                  <a:pt x="7581" y="76606"/>
                </a:lnTo>
                <a:lnTo>
                  <a:pt x="7581" y="89877"/>
                </a:lnTo>
                <a:lnTo>
                  <a:pt x="34417" y="89877"/>
                </a:lnTo>
                <a:lnTo>
                  <a:pt x="27424" y="105681"/>
                </a:lnTo>
                <a:lnTo>
                  <a:pt x="18599" y="121486"/>
                </a:lnTo>
                <a:lnTo>
                  <a:pt x="9078" y="135546"/>
                </a:lnTo>
                <a:lnTo>
                  <a:pt x="0" y="146113"/>
                </a:lnTo>
                <a:lnTo>
                  <a:pt x="0" y="160235"/>
                </a:lnTo>
                <a:lnTo>
                  <a:pt x="13815" y="148949"/>
                </a:lnTo>
                <a:lnTo>
                  <a:pt x="26925" y="134826"/>
                </a:lnTo>
                <a:lnTo>
                  <a:pt x="38485" y="119184"/>
                </a:lnTo>
                <a:lnTo>
                  <a:pt x="47650" y="103339"/>
                </a:lnTo>
                <a:lnTo>
                  <a:pt x="47650" y="171310"/>
                </a:lnTo>
                <a:lnTo>
                  <a:pt x="65633" y="171310"/>
                </a:lnTo>
                <a:lnTo>
                  <a:pt x="65633" y="103466"/>
                </a:lnTo>
                <a:lnTo>
                  <a:pt x="74753" y="119189"/>
                </a:lnTo>
                <a:lnTo>
                  <a:pt x="86331" y="134808"/>
                </a:lnTo>
                <a:lnTo>
                  <a:pt x="99466" y="148949"/>
                </a:lnTo>
                <a:lnTo>
                  <a:pt x="113258" y="160235"/>
                </a:lnTo>
                <a:lnTo>
                  <a:pt x="113258" y="146113"/>
                </a:lnTo>
                <a:lnTo>
                  <a:pt x="104168" y="135546"/>
                </a:lnTo>
                <a:lnTo>
                  <a:pt x="94638" y="121486"/>
                </a:lnTo>
                <a:lnTo>
                  <a:pt x="85821" y="105681"/>
                </a:lnTo>
                <a:lnTo>
                  <a:pt x="78867" y="89877"/>
                </a:lnTo>
                <a:lnTo>
                  <a:pt x="106235" y="89877"/>
                </a:lnTo>
                <a:lnTo>
                  <a:pt x="106235" y="76606"/>
                </a:lnTo>
                <a:lnTo>
                  <a:pt x="65633" y="76606"/>
                </a:lnTo>
                <a:lnTo>
                  <a:pt x="65633" y="47015"/>
                </a:lnTo>
                <a:lnTo>
                  <a:pt x="99441" y="47015"/>
                </a:lnTo>
                <a:lnTo>
                  <a:pt x="99441" y="33769"/>
                </a:lnTo>
                <a:lnTo>
                  <a:pt x="65633" y="33769"/>
                </a:lnTo>
                <a:lnTo>
                  <a:pt x="6563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2925026" y="10003944"/>
            <a:ext cx="27306" cy="13971"/>
          </a:xfrm>
          <a:custGeom>
            <a:avLst/>
            <a:gdLst/>
            <a:ahLst/>
            <a:cxnLst/>
            <a:rect l="l" t="t" r="r" b="b"/>
            <a:pathLst>
              <a:path w="27305" h="13970">
                <a:moveTo>
                  <a:pt x="27114" y="0"/>
                </a:moveTo>
                <a:lnTo>
                  <a:pt x="0" y="0"/>
                </a:lnTo>
                <a:lnTo>
                  <a:pt x="0" y="13906"/>
                </a:lnTo>
                <a:lnTo>
                  <a:pt x="27114" y="13906"/>
                </a:lnTo>
                <a:lnTo>
                  <a:pt x="2711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2792844" y="10077844"/>
            <a:ext cx="93981" cy="92709"/>
          </a:xfrm>
          <a:custGeom>
            <a:avLst/>
            <a:gdLst/>
            <a:ahLst/>
            <a:cxnLst/>
            <a:rect l="l" t="t" r="r" b="b"/>
            <a:pathLst>
              <a:path w="93980" h="92709">
                <a:moveTo>
                  <a:pt x="88099" y="0"/>
                </a:moveTo>
                <a:lnTo>
                  <a:pt x="1358" y="0"/>
                </a:lnTo>
                <a:lnTo>
                  <a:pt x="1358" y="13995"/>
                </a:lnTo>
                <a:lnTo>
                  <a:pt x="37045" y="13995"/>
                </a:lnTo>
                <a:lnTo>
                  <a:pt x="37045" y="72897"/>
                </a:lnTo>
                <a:lnTo>
                  <a:pt x="0" y="75082"/>
                </a:lnTo>
                <a:lnTo>
                  <a:pt x="0" y="92290"/>
                </a:lnTo>
                <a:lnTo>
                  <a:pt x="19382" y="90205"/>
                </a:lnTo>
                <a:lnTo>
                  <a:pt x="45905" y="86767"/>
                </a:lnTo>
                <a:lnTo>
                  <a:pt x="72850" y="82780"/>
                </a:lnTo>
                <a:lnTo>
                  <a:pt x="93497" y="79044"/>
                </a:lnTo>
                <a:lnTo>
                  <a:pt x="93497" y="67246"/>
                </a:lnTo>
                <a:lnTo>
                  <a:pt x="54991" y="71335"/>
                </a:lnTo>
                <a:lnTo>
                  <a:pt x="54991" y="13995"/>
                </a:lnTo>
                <a:lnTo>
                  <a:pt x="88099" y="13995"/>
                </a:lnTo>
                <a:lnTo>
                  <a:pt x="8809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2791466" y="10001422"/>
            <a:ext cx="163195" cy="171450"/>
          </a:xfrm>
          <a:custGeom>
            <a:avLst/>
            <a:gdLst/>
            <a:ahLst/>
            <a:cxnLst/>
            <a:rect l="l" t="t" r="r" b="b"/>
            <a:pathLst>
              <a:path w="163194" h="171450">
                <a:moveTo>
                  <a:pt x="119760" y="0"/>
                </a:moveTo>
                <a:lnTo>
                  <a:pt x="99415" y="0"/>
                </a:lnTo>
                <a:lnTo>
                  <a:pt x="99415" y="33312"/>
                </a:lnTo>
                <a:lnTo>
                  <a:pt x="0" y="33312"/>
                </a:lnTo>
                <a:lnTo>
                  <a:pt x="0" y="47853"/>
                </a:lnTo>
                <a:lnTo>
                  <a:pt x="99860" y="47853"/>
                </a:lnTo>
                <a:lnTo>
                  <a:pt x="103135" y="84157"/>
                </a:lnTo>
                <a:lnTo>
                  <a:pt x="113749" y="118448"/>
                </a:lnTo>
                <a:lnTo>
                  <a:pt x="133223" y="148321"/>
                </a:lnTo>
                <a:lnTo>
                  <a:pt x="163080" y="171373"/>
                </a:lnTo>
                <a:lnTo>
                  <a:pt x="163080" y="153746"/>
                </a:lnTo>
                <a:lnTo>
                  <a:pt x="144353" y="135741"/>
                </a:lnTo>
                <a:lnTo>
                  <a:pt x="130965" y="112558"/>
                </a:lnTo>
                <a:lnTo>
                  <a:pt x="122925" y="83496"/>
                </a:lnTo>
                <a:lnTo>
                  <a:pt x="120243" y="47853"/>
                </a:lnTo>
                <a:lnTo>
                  <a:pt x="162001" y="47853"/>
                </a:lnTo>
                <a:lnTo>
                  <a:pt x="162001" y="33312"/>
                </a:lnTo>
                <a:lnTo>
                  <a:pt x="119760" y="33312"/>
                </a:lnTo>
                <a:lnTo>
                  <a:pt x="11976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3160148" y="10001417"/>
            <a:ext cx="73025" cy="171450"/>
          </a:xfrm>
          <a:custGeom>
            <a:avLst/>
            <a:gdLst/>
            <a:ahLst/>
            <a:cxnLst/>
            <a:rect l="l" t="t" r="r" b="b"/>
            <a:pathLst>
              <a:path w="73025" h="171450">
                <a:moveTo>
                  <a:pt x="47028" y="0"/>
                </a:moveTo>
                <a:lnTo>
                  <a:pt x="28422" y="0"/>
                </a:lnTo>
                <a:lnTo>
                  <a:pt x="28422" y="32169"/>
                </a:lnTo>
                <a:lnTo>
                  <a:pt x="2031" y="32169"/>
                </a:lnTo>
                <a:lnTo>
                  <a:pt x="2031" y="46227"/>
                </a:lnTo>
                <a:lnTo>
                  <a:pt x="48069" y="46227"/>
                </a:lnTo>
                <a:lnTo>
                  <a:pt x="40313" y="65048"/>
                </a:lnTo>
                <a:lnTo>
                  <a:pt x="29002" y="83161"/>
                </a:lnTo>
                <a:lnTo>
                  <a:pt x="15206" y="99475"/>
                </a:lnTo>
                <a:lnTo>
                  <a:pt x="0" y="112902"/>
                </a:lnTo>
                <a:lnTo>
                  <a:pt x="0" y="128562"/>
                </a:lnTo>
                <a:lnTo>
                  <a:pt x="7659" y="123993"/>
                </a:lnTo>
                <a:lnTo>
                  <a:pt x="15030" y="118898"/>
                </a:lnTo>
                <a:lnTo>
                  <a:pt x="21992" y="113426"/>
                </a:lnTo>
                <a:lnTo>
                  <a:pt x="28422" y="107721"/>
                </a:lnTo>
                <a:lnTo>
                  <a:pt x="28422" y="171361"/>
                </a:lnTo>
                <a:lnTo>
                  <a:pt x="47028" y="171361"/>
                </a:lnTo>
                <a:lnTo>
                  <a:pt x="47028" y="99148"/>
                </a:lnTo>
                <a:lnTo>
                  <a:pt x="67248" y="118086"/>
                </a:lnTo>
                <a:lnTo>
                  <a:pt x="72936" y="123672"/>
                </a:lnTo>
                <a:lnTo>
                  <a:pt x="72936" y="104051"/>
                </a:lnTo>
                <a:lnTo>
                  <a:pt x="62047" y="94399"/>
                </a:lnTo>
                <a:lnTo>
                  <a:pt x="55257" y="88059"/>
                </a:lnTo>
                <a:lnTo>
                  <a:pt x="50177" y="82994"/>
                </a:lnTo>
                <a:lnTo>
                  <a:pt x="56919" y="71559"/>
                </a:lnTo>
                <a:lnTo>
                  <a:pt x="62585" y="59315"/>
                </a:lnTo>
                <a:lnTo>
                  <a:pt x="67022" y="46204"/>
                </a:lnTo>
                <a:lnTo>
                  <a:pt x="70078" y="32169"/>
                </a:lnTo>
                <a:lnTo>
                  <a:pt x="47028" y="32169"/>
                </a:lnTo>
                <a:lnTo>
                  <a:pt x="470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3229182" y="10160292"/>
            <a:ext cx="102871" cy="0"/>
          </a:xfrm>
          <a:custGeom>
            <a:avLst/>
            <a:gdLst/>
            <a:ahLst/>
            <a:cxnLst/>
            <a:rect l="l" t="t" r="r" b="b"/>
            <a:pathLst>
              <a:path w="102870">
                <a:moveTo>
                  <a:pt x="0" y="0"/>
                </a:moveTo>
                <a:lnTo>
                  <a:pt x="102450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3271053" y="10070757"/>
            <a:ext cx="19050" cy="82550"/>
          </a:xfrm>
          <a:custGeom>
            <a:avLst/>
            <a:gdLst/>
            <a:ahLst/>
            <a:cxnLst/>
            <a:rect l="l" t="t" r="r" b="b"/>
            <a:pathLst>
              <a:path w="19050" h="82550">
                <a:moveTo>
                  <a:pt x="0" y="82550"/>
                </a:moveTo>
                <a:lnTo>
                  <a:pt x="18643" y="82550"/>
                </a:lnTo>
                <a:lnTo>
                  <a:pt x="18643" y="0"/>
                </a:lnTo>
                <a:lnTo>
                  <a:pt x="0" y="0"/>
                </a:lnTo>
                <a:lnTo>
                  <a:pt x="0" y="8255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3236128" y="10063771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518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3271053" y="10000906"/>
            <a:ext cx="19050" cy="55880"/>
          </a:xfrm>
          <a:custGeom>
            <a:avLst/>
            <a:gdLst/>
            <a:ahLst/>
            <a:cxnLst/>
            <a:rect l="l" t="t" r="r" b="b"/>
            <a:pathLst>
              <a:path w="19050" h="55879">
                <a:moveTo>
                  <a:pt x="0" y="55879"/>
                </a:moveTo>
                <a:lnTo>
                  <a:pt x="18643" y="55879"/>
                </a:lnTo>
                <a:lnTo>
                  <a:pt x="18643" y="0"/>
                </a:lnTo>
                <a:lnTo>
                  <a:pt x="0" y="0"/>
                </a:lnTo>
                <a:lnTo>
                  <a:pt x="0" y="5587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4" name="object 94"/>
          <p:cNvSpPr/>
          <p:nvPr/>
        </p:nvSpPr>
        <p:spPr>
          <a:xfrm>
            <a:off x="2972416" y="10001439"/>
            <a:ext cx="169546" cy="60960"/>
          </a:xfrm>
          <a:custGeom>
            <a:avLst/>
            <a:gdLst/>
            <a:ahLst/>
            <a:cxnLst/>
            <a:rect l="l" t="t" r="r" b="b"/>
            <a:pathLst>
              <a:path w="169544" h="60959">
                <a:moveTo>
                  <a:pt x="93852" y="0"/>
                </a:moveTo>
                <a:lnTo>
                  <a:pt x="75399" y="0"/>
                </a:lnTo>
                <a:lnTo>
                  <a:pt x="59914" y="14050"/>
                </a:lnTo>
                <a:lnTo>
                  <a:pt x="41271" y="27441"/>
                </a:lnTo>
                <a:lnTo>
                  <a:pt x="20843" y="38951"/>
                </a:lnTo>
                <a:lnTo>
                  <a:pt x="0" y="47358"/>
                </a:lnTo>
                <a:lnTo>
                  <a:pt x="0" y="60794"/>
                </a:lnTo>
                <a:lnTo>
                  <a:pt x="23728" y="53316"/>
                </a:lnTo>
                <a:lnTo>
                  <a:pt x="47166" y="42571"/>
                </a:lnTo>
                <a:lnTo>
                  <a:pt x="68181" y="29810"/>
                </a:lnTo>
                <a:lnTo>
                  <a:pt x="84645" y="16281"/>
                </a:lnTo>
                <a:lnTo>
                  <a:pt x="101098" y="29810"/>
                </a:lnTo>
                <a:lnTo>
                  <a:pt x="122096" y="42571"/>
                </a:lnTo>
                <a:lnTo>
                  <a:pt x="145529" y="53316"/>
                </a:lnTo>
                <a:lnTo>
                  <a:pt x="169290" y="60794"/>
                </a:lnTo>
                <a:lnTo>
                  <a:pt x="169290" y="47358"/>
                </a:lnTo>
                <a:lnTo>
                  <a:pt x="148433" y="38951"/>
                </a:lnTo>
                <a:lnTo>
                  <a:pt x="127985" y="27441"/>
                </a:lnTo>
                <a:lnTo>
                  <a:pt x="109331" y="14050"/>
                </a:lnTo>
                <a:lnTo>
                  <a:pt x="9385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2975204" y="10094472"/>
            <a:ext cx="162560" cy="77470"/>
          </a:xfrm>
          <a:custGeom>
            <a:avLst/>
            <a:gdLst/>
            <a:ahLst/>
            <a:cxnLst/>
            <a:rect l="l" t="t" r="r" b="b"/>
            <a:pathLst>
              <a:path w="162560" h="77470">
                <a:moveTo>
                  <a:pt x="68935" y="14033"/>
                </a:moveTo>
                <a:lnTo>
                  <a:pt x="47752" y="14033"/>
                </a:lnTo>
                <a:lnTo>
                  <a:pt x="43204" y="22897"/>
                </a:lnTo>
                <a:lnTo>
                  <a:pt x="36374" y="35436"/>
                </a:lnTo>
                <a:lnTo>
                  <a:pt x="29205" y="48468"/>
                </a:lnTo>
                <a:lnTo>
                  <a:pt x="23622" y="58839"/>
                </a:lnTo>
                <a:lnTo>
                  <a:pt x="19812" y="58902"/>
                </a:lnTo>
                <a:lnTo>
                  <a:pt x="12509" y="59283"/>
                </a:lnTo>
                <a:lnTo>
                  <a:pt x="9271" y="59283"/>
                </a:lnTo>
                <a:lnTo>
                  <a:pt x="9271" y="77152"/>
                </a:lnTo>
                <a:lnTo>
                  <a:pt x="41983" y="74788"/>
                </a:lnTo>
                <a:lnTo>
                  <a:pt x="76833" y="71396"/>
                </a:lnTo>
                <a:lnTo>
                  <a:pt x="109270" y="67579"/>
                </a:lnTo>
                <a:lnTo>
                  <a:pt x="134747" y="63944"/>
                </a:lnTo>
                <a:lnTo>
                  <a:pt x="154854" y="63944"/>
                </a:lnTo>
                <a:lnTo>
                  <a:pt x="153464" y="61415"/>
                </a:lnTo>
                <a:lnTo>
                  <a:pt x="151772" y="58572"/>
                </a:lnTo>
                <a:lnTo>
                  <a:pt x="44157" y="58572"/>
                </a:lnTo>
                <a:lnTo>
                  <a:pt x="49802" y="48173"/>
                </a:lnTo>
                <a:lnTo>
                  <a:pt x="56963" y="35431"/>
                </a:lnTo>
                <a:lnTo>
                  <a:pt x="63912" y="23132"/>
                </a:lnTo>
                <a:lnTo>
                  <a:pt x="68935" y="14033"/>
                </a:lnTo>
                <a:close/>
              </a:path>
              <a:path w="162560" h="77470">
                <a:moveTo>
                  <a:pt x="154854" y="63944"/>
                </a:moveTo>
                <a:lnTo>
                  <a:pt x="134747" y="63944"/>
                </a:lnTo>
                <a:lnTo>
                  <a:pt x="136525" y="67894"/>
                </a:lnTo>
                <a:lnTo>
                  <a:pt x="140119" y="75730"/>
                </a:lnTo>
                <a:lnTo>
                  <a:pt x="161328" y="75730"/>
                </a:lnTo>
                <a:lnTo>
                  <a:pt x="154854" y="63944"/>
                </a:lnTo>
                <a:close/>
              </a:path>
              <a:path w="162560" h="77470">
                <a:moveTo>
                  <a:pt x="129438" y="24256"/>
                </a:moveTo>
                <a:lnTo>
                  <a:pt x="115062" y="24256"/>
                </a:lnTo>
                <a:lnTo>
                  <a:pt x="118672" y="30624"/>
                </a:lnTo>
                <a:lnTo>
                  <a:pt x="122288" y="37431"/>
                </a:lnTo>
                <a:lnTo>
                  <a:pt x="125741" y="44322"/>
                </a:lnTo>
                <a:lnTo>
                  <a:pt x="128866" y="50939"/>
                </a:lnTo>
                <a:lnTo>
                  <a:pt x="88445" y="55379"/>
                </a:lnTo>
                <a:lnTo>
                  <a:pt x="66326" y="57310"/>
                </a:lnTo>
                <a:lnTo>
                  <a:pt x="44157" y="58572"/>
                </a:lnTo>
                <a:lnTo>
                  <a:pt x="151772" y="58572"/>
                </a:lnTo>
                <a:lnTo>
                  <a:pt x="145187" y="47507"/>
                </a:lnTo>
                <a:lnTo>
                  <a:pt x="137008" y="34842"/>
                </a:lnTo>
                <a:lnTo>
                  <a:pt x="129438" y="24256"/>
                </a:lnTo>
                <a:close/>
              </a:path>
              <a:path w="162560" h="77470">
                <a:moveTo>
                  <a:pt x="162090" y="0"/>
                </a:moveTo>
                <a:lnTo>
                  <a:pt x="0" y="0"/>
                </a:lnTo>
                <a:lnTo>
                  <a:pt x="0" y="14033"/>
                </a:lnTo>
                <a:lnTo>
                  <a:pt x="162090" y="14033"/>
                </a:lnTo>
                <a:lnTo>
                  <a:pt x="16209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6" name="object 96"/>
          <p:cNvSpPr/>
          <p:nvPr/>
        </p:nvSpPr>
        <p:spPr>
          <a:xfrm>
            <a:off x="3004875" y="10063613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30" y="0"/>
                </a:lnTo>
              </a:path>
            </a:pathLst>
          </a:custGeom>
          <a:ln w="1400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2247341" y="10011585"/>
            <a:ext cx="61594" cy="156845"/>
          </a:xfrm>
          <a:custGeom>
            <a:avLst/>
            <a:gdLst/>
            <a:ahLst/>
            <a:cxnLst/>
            <a:rect l="l" t="t" r="r" b="b"/>
            <a:pathLst>
              <a:path w="61594" h="156845">
                <a:moveTo>
                  <a:pt x="61341" y="0"/>
                </a:moveTo>
                <a:lnTo>
                  <a:pt x="38442" y="0"/>
                </a:lnTo>
                <a:lnTo>
                  <a:pt x="38442" y="10134"/>
                </a:lnTo>
                <a:lnTo>
                  <a:pt x="36004" y="47090"/>
                </a:lnTo>
                <a:lnTo>
                  <a:pt x="29251" y="81829"/>
                </a:lnTo>
                <a:lnTo>
                  <a:pt x="17483" y="112686"/>
                </a:lnTo>
                <a:lnTo>
                  <a:pt x="0" y="137998"/>
                </a:lnTo>
                <a:lnTo>
                  <a:pt x="0" y="156819"/>
                </a:lnTo>
                <a:lnTo>
                  <a:pt x="25913" y="132931"/>
                </a:lnTo>
                <a:lnTo>
                  <a:pt x="44953" y="100518"/>
                </a:lnTo>
                <a:lnTo>
                  <a:pt x="56851" y="59398"/>
                </a:lnTo>
                <a:lnTo>
                  <a:pt x="61341" y="9385"/>
                </a:lnTo>
                <a:lnTo>
                  <a:pt x="6134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8" name="object 98"/>
          <p:cNvSpPr/>
          <p:nvPr/>
        </p:nvSpPr>
        <p:spPr>
          <a:xfrm>
            <a:off x="2346040" y="10001782"/>
            <a:ext cx="69693" cy="16662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9" name="object 99"/>
          <p:cNvSpPr/>
          <p:nvPr/>
        </p:nvSpPr>
        <p:spPr>
          <a:xfrm>
            <a:off x="2438618" y="10014574"/>
            <a:ext cx="142786" cy="15382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0" name="object 100"/>
          <p:cNvSpPr/>
          <p:nvPr/>
        </p:nvSpPr>
        <p:spPr>
          <a:xfrm>
            <a:off x="1939024" y="10009307"/>
            <a:ext cx="142811" cy="159097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1" name="object 101"/>
          <p:cNvSpPr/>
          <p:nvPr/>
        </p:nvSpPr>
        <p:spPr>
          <a:xfrm>
            <a:off x="2101837" y="10032585"/>
            <a:ext cx="145415" cy="136525"/>
          </a:xfrm>
          <a:custGeom>
            <a:avLst/>
            <a:gdLst/>
            <a:ahLst/>
            <a:cxnLst/>
            <a:rect l="l" t="t" r="r" b="b"/>
            <a:pathLst>
              <a:path w="145414" h="136525">
                <a:moveTo>
                  <a:pt x="49529" y="0"/>
                </a:moveTo>
                <a:lnTo>
                  <a:pt x="28346" y="0"/>
                </a:lnTo>
                <a:lnTo>
                  <a:pt x="31775" y="25082"/>
                </a:lnTo>
                <a:lnTo>
                  <a:pt x="0" y="26174"/>
                </a:lnTo>
                <a:lnTo>
                  <a:pt x="0" y="41782"/>
                </a:lnTo>
                <a:lnTo>
                  <a:pt x="33870" y="40639"/>
                </a:lnTo>
                <a:lnTo>
                  <a:pt x="46951" y="135953"/>
                </a:lnTo>
                <a:lnTo>
                  <a:pt x="68198" y="135953"/>
                </a:lnTo>
                <a:lnTo>
                  <a:pt x="54990" y="39916"/>
                </a:lnTo>
                <a:lnTo>
                  <a:pt x="120053" y="37757"/>
                </a:lnTo>
                <a:lnTo>
                  <a:pt x="114695" y="53510"/>
                </a:lnTo>
                <a:lnTo>
                  <a:pt x="106218" y="67203"/>
                </a:lnTo>
                <a:lnTo>
                  <a:pt x="95123" y="78260"/>
                </a:lnTo>
                <a:lnTo>
                  <a:pt x="81914" y="86105"/>
                </a:lnTo>
                <a:lnTo>
                  <a:pt x="81914" y="101257"/>
                </a:lnTo>
                <a:lnTo>
                  <a:pt x="104021" y="90675"/>
                </a:lnTo>
                <a:lnTo>
                  <a:pt x="123166" y="74166"/>
                </a:lnTo>
                <a:lnTo>
                  <a:pt x="137513" y="51206"/>
                </a:lnTo>
                <a:lnTo>
                  <a:pt x="145224" y="21272"/>
                </a:lnTo>
                <a:lnTo>
                  <a:pt x="52895" y="24383"/>
                </a:lnTo>
                <a:lnTo>
                  <a:pt x="4952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2" name="object 102"/>
          <p:cNvSpPr/>
          <p:nvPr/>
        </p:nvSpPr>
        <p:spPr>
          <a:xfrm>
            <a:off x="1548587" y="10001438"/>
            <a:ext cx="50800" cy="171450"/>
          </a:xfrm>
          <a:custGeom>
            <a:avLst/>
            <a:gdLst/>
            <a:ahLst/>
            <a:cxnLst/>
            <a:rect l="l" t="t" r="r" b="b"/>
            <a:pathLst>
              <a:path w="50800" h="171450">
                <a:moveTo>
                  <a:pt x="50482" y="0"/>
                </a:moveTo>
                <a:lnTo>
                  <a:pt x="30352" y="0"/>
                </a:lnTo>
                <a:lnTo>
                  <a:pt x="25263" y="22117"/>
                </a:lnTo>
                <a:lnTo>
                  <a:pt x="18138" y="43383"/>
                </a:lnTo>
                <a:lnTo>
                  <a:pt x="9532" y="62172"/>
                </a:lnTo>
                <a:lnTo>
                  <a:pt x="0" y="76860"/>
                </a:lnTo>
                <a:lnTo>
                  <a:pt x="0" y="101333"/>
                </a:lnTo>
                <a:lnTo>
                  <a:pt x="4873" y="95709"/>
                </a:lnTo>
                <a:lnTo>
                  <a:pt x="9718" y="89414"/>
                </a:lnTo>
                <a:lnTo>
                  <a:pt x="14301" y="82880"/>
                </a:lnTo>
                <a:lnTo>
                  <a:pt x="18389" y="76542"/>
                </a:lnTo>
                <a:lnTo>
                  <a:pt x="18389" y="171310"/>
                </a:lnTo>
                <a:lnTo>
                  <a:pt x="37147" y="171310"/>
                </a:lnTo>
                <a:lnTo>
                  <a:pt x="37147" y="47421"/>
                </a:lnTo>
                <a:lnTo>
                  <a:pt x="41749" y="33998"/>
                </a:lnTo>
                <a:lnTo>
                  <a:pt x="45577" y="21048"/>
                </a:lnTo>
                <a:lnTo>
                  <a:pt x="48523" y="9429"/>
                </a:lnTo>
                <a:lnTo>
                  <a:pt x="504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3" name="object 103"/>
          <p:cNvSpPr/>
          <p:nvPr/>
        </p:nvSpPr>
        <p:spPr>
          <a:xfrm>
            <a:off x="1595119" y="10006361"/>
            <a:ext cx="127000" cy="167005"/>
          </a:xfrm>
          <a:custGeom>
            <a:avLst/>
            <a:gdLst/>
            <a:ahLst/>
            <a:cxnLst/>
            <a:rect l="l" t="t" r="r" b="b"/>
            <a:pathLst>
              <a:path w="127000" h="167004">
                <a:moveTo>
                  <a:pt x="72732" y="108292"/>
                </a:moveTo>
                <a:lnTo>
                  <a:pt x="53682" y="108292"/>
                </a:lnTo>
                <a:lnTo>
                  <a:pt x="53682" y="166433"/>
                </a:lnTo>
                <a:lnTo>
                  <a:pt x="72732" y="166433"/>
                </a:lnTo>
                <a:lnTo>
                  <a:pt x="72732" y="108292"/>
                </a:lnTo>
                <a:close/>
              </a:path>
              <a:path w="127000" h="167004">
                <a:moveTo>
                  <a:pt x="84797" y="92583"/>
                </a:moveTo>
                <a:lnTo>
                  <a:pt x="41554" y="92583"/>
                </a:lnTo>
                <a:lnTo>
                  <a:pt x="33610" y="106752"/>
                </a:lnTo>
                <a:lnTo>
                  <a:pt x="24217" y="120640"/>
                </a:lnTo>
                <a:lnTo>
                  <a:pt x="13745" y="133380"/>
                </a:lnTo>
                <a:lnTo>
                  <a:pt x="2565" y="144106"/>
                </a:lnTo>
                <a:lnTo>
                  <a:pt x="2565" y="162179"/>
                </a:lnTo>
                <a:lnTo>
                  <a:pt x="18712" y="150271"/>
                </a:lnTo>
                <a:lnTo>
                  <a:pt x="32996" y="136374"/>
                </a:lnTo>
                <a:lnTo>
                  <a:pt x="44843" y="121907"/>
                </a:lnTo>
                <a:lnTo>
                  <a:pt x="53682" y="108292"/>
                </a:lnTo>
                <a:lnTo>
                  <a:pt x="93791" y="108292"/>
                </a:lnTo>
                <a:lnTo>
                  <a:pt x="92747" y="106752"/>
                </a:lnTo>
                <a:lnTo>
                  <a:pt x="84797" y="92583"/>
                </a:lnTo>
                <a:close/>
              </a:path>
              <a:path w="127000" h="167004">
                <a:moveTo>
                  <a:pt x="93791" y="108292"/>
                </a:moveTo>
                <a:lnTo>
                  <a:pt x="72732" y="108292"/>
                </a:lnTo>
                <a:lnTo>
                  <a:pt x="81562" y="121907"/>
                </a:lnTo>
                <a:lnTo>
                  <a:pt x="93411" y="136374"/>
                </a:lnTo>
                <a:lnTo>
                  <a:pt x="107694" y="150271"/>
                </a:lnTo>
                <a:lnTo>
                  <a:pt x="123825" y="162179"/>
                </a:lnTo>
                <a:lnTo>
                  <a:pt x="123825" y="144106"/>
                </a:lnTo>
                <a:lnTo>
                  <a:pt x="112638" y="133380"/>
                </a:lnTo>
                <a:lnTo>
                  <a:pt x="102154" y="120640"/>
                </a:lnTo>
                <a:lnTo>
                  <a:pt x="93791" y="108292"/>
                </a:lnTo>
                <a:close/>
              </a:path>
              <a:path w="127000" h="167004">
                <a:moveTo>
                  <a:pt x="126390" y="77787"/>
                </a:moveTo>
                <a:lnTo>
                  <a:pt x="0" y="77787"/>
                </a:lnTo>
                <a:lnTo>
                  <a:pt x="0" y="92583"/>
                </a:lnTo>
                <a:lnTo>
                  <a:pt x="126390" y="92583"/>
                </a:lnTo>
                <a:lnTo>
                  <a:pt x="126390" y="77787"/>
                </a:lnTo>
                <a:close/>
              </a:path>
              <a:path w="127000" h="167004">
                <a:moveTo>
                  <a:pt x="72732" y="61950"/>
                </a:moveTo>
                <a:lnTo>
                  <a:pt x="53682" y="61950"/>
                </a:lnTo>
                <a:lnTo>
                  <a:pt x="53682" y="77787"/>
                </a:lnTo>
                <a:lnTo>
                  <a:pt x="72732" y="77787"/>
                </a:lnTo>
                <a:lnTo>
                  <a:pt x="72732" y="61950"/>
                </a:lnTo>
                <a:close/>
              </a:path>
              <a:path w="127000" h="167004">
                <a:moveTo>
                  <a:pt x="113156" y="0"/>
                </a:moveTo>
                <a:lnTo>
                  <a:pt x="13233" y="0"/>
                </a:lnTo>
                <a:lnTo>
                  <a:pt x="13233" y="61950"/>
                </a:lnTo>
                <a:lnTo>
                  <a:pt x="113156" y="61950"/>
                </a:lnTo>
                <a:lnTo>
                  <a:pt x="113156" y="47434"/>
                </a:lnTo>
                <a:lnTo>
                  <a:pt x="31864" y="47434"/>
                </a:lnTo>
                <a:lnTo>
                  <a:pt x="31864" y="14439"/>
                </a:lnTo>
                <a:lnTo>
                  <a:pt x="113156" y="14439"/>
                </a:lnTo>
                <a:lnTo>
                  <a:pt x="113156" y="0"/>
                </a:lnTo>
                <a:close/>
              </a:path>
              <a:path w="127000" h="167004">
                <a:moveTo>
                  <a:pt x="113156" y="14439"/>
                </a:moveTo>
                <a:lnTo>
                  <a:pt x="94665" y="14439"/>
                </a:lnTo>
                <a:lnTo>
                  <a:pt x="94665" y="47434"/>
                </a:lnTo>
                <a:lnTo>
                  <a:pt x="113156" y="47434"/>
                </a:lnTo>
                <a:lnTo>
                  <a:pt x="113156" y="1443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4" name="object 104"/>
          <p:cNvSpPr/>
          <p:nvPr/>
        </p:nvSpPr>
        <p:spPr>
          <a:xfrm>
            <a:off x="1177189" y="10001432"/>
            <a:ext cx="168720" cy="171361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5" name="object 105"/>
          <p:cNvSpPr/>
          <p:nvPr/>
        </p:nvSpPr>
        <p:spPr>
          <a:xfrm>
            <a:off x="1744114" y="10001428"/>
            <a:ext cx="168967" cy="171363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6" name="object 106"/>
          <p:cNvSpPr/>
          <p:nvPr/>
        </p:nvSpPr>
        <p:spPr>
          <a:xfrm>
            <a:off x="1370604" y="10104704"/>
            <a:ext cx="160020" cy="0"/>
          </a:xfrm>
          <a:custGeom>
            <a:avLst/>
            <a:gdLst/>
            <a:ahLst/>
            <a:cxnLst/>
            <a:rect l="l" t="t" r="r" b="b"/>
            <a:pathLst>
              <a:path w="160019">
                <a:moveTo>
                  <a:pt x="0" y="0"/>
                </a:moveTo>
                <a:lnTo>
                  <a:pt x="159448" y="0"/>
                </a:lnTo>
              </a:path>
            </a:pathLst>
          </a:custGeom>
          <a:ln w="1398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7" name="object 107"/>
          <p:cNvSpPr/>
          <p:nvPr/>
        </p:nvSpPr>
        <p:spPr>
          <a:xfrm>
            <a:off x="1440738" y="10087214"/>
            <a:ext cx="19685" cy="10795"/>
          </a:xfrm>
          <a:custGeom>
            <a:avLst/>
            <a:gdLst/>
            <a:ahLst/>
            <a:cxnLst/>
            <a:rect l="l" t="t" r="r" b="b"/>
            <a:pathLst>
              <a:path w="19684" h="10795">
                <a:moveTo>
                  <a:pt x="19151" y="0"/>
                </a:moveTo>
                <a:lnTo>
                  <a:pt x="0" y="0"/>
                </a:lnTo>
                <a:lnTo>
                  <a:pt x="0" y="10502"/>
                </a:lnTo>
                <a:lnTo>
                  <a:pt x="19151" y="10502"/>
                </a:lnTo>
                <a:lnTo>
                  <a:pt x="1915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8" name="object 108"/>
          <p:cNvSpPr/>
          <p:nvPr/>
        </p:nvSpPr>
        <p:spPr>
          <a:xfrm>
            <a:off x="1384346" y="10080193"/>
            <a:ext cx="132080" cy="0"/>
          </a:xfrm>
          <a:custGeom>
            <a:avLst/>
            <a:gdLst/>
            <a:ahLst/>
            <a:cxnLst/>
            <a:rect l="l" t="t" r="r" b="b"/>
            <a:pathLst>
              <a:path w="132080">
                <a:moveTo>
                  <a:pt x="0" y="0"/>
                </a:moveTo>
                <a:lnTo>
                  <a:pt x="131902" y="0"/>
                </a:lnTo>
              </a:path>
            </a:pathLst>
          </a:custGeom>
          <a:ln w="1403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9" name="object 109"/>
          <p:cNvSpPr/>
          <p:nvPr/>
        </p:nvSpPr>
        <p:spPr>
          <a:xfrm>
            <a:off x="1440738" y="10062679"/>
            <a:ext cx="19685" cy="10795"/>
          </a:xfrm>
          <a:custGeom>
            <a:avLst/>
            <a:gdLst/>
            <a:ahLst/>
            <a:cxnLst/>
            <a:rect l="l" t="t" r="r" b="b"/>
            <a:pathLst>
              <a:path w="19684" h="10795">
                <a:moveTo>
                  <a:pt x="19151" y="0"/>
                </a:moveTo>
                <a:lnTo>
                  <a:pt x="0" y="0"/>
                </a:lnTo>
                <a:lnTo>
                  <a:pt x="0" y="10502"/>
                </a:lnTo>
                <a:lnTo>
                  <a:pt x="19151" y="10502"/>
                </a:lnTo>
                <a:lnTo>
                  <a:pt x="1915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0" name="object 110"/>
          <p:cNvSpPr/>
          <p:nvPr/>
        </p:nvSpPr>
        <p:spPr>
          <a:xfrm>
            <a:off x="1395876" y="10055689"/>
            <a:ext cx="109220" cy="0"/>
          </a:xfrm>
          <a:custGeom>
            <a:avLst/>
            <a:gdLst/>
            <a:ahLst/>
            <a:cxnLst/>
            <a:rect l="l" t="t" r="r" b="b"/>
            <a:pathLst>
              <a:path w="109219">
                <a:moveTo>
                  <a:pt x="0" y="0"/>
                </a:moveTo>
                <a:lnTo>
                  <a:pt x="108838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1" name="object 111"/>
          <p:cNvSpPr/>
          <p:nvPr/>
        </p:nvSpPr>
        <p:spPr>
          <a:xfrm>
            <a:off x="1370604" y="10033082"/>
            <a:ext cx="19050" cy="24130"/>
          </a:xfrm>
          <a:custGeom>
            <a:avLst/>
            <a:gdLst/>
            <a:ahLst/>
            <a:cxnLst/>
            <a:rect l="l" t="t" r="r" b="b"/>
            <a:pathLst>
              <a:path w="19050" h="24129">
                <a:moveTo>
                  <a:pt x="0" y="24129"/>
                </a:moveTo>
                <a:lnTo>
                  <a:pt x="18757" y="24129"/>
                </a:lnTo>
                <a:lnTo>
                  <a:pt x="18757" y="0"/>
                </a:lnTo>
                <a:lnTo>
                  <a:pt x="0" y="0"/>
                </a:lnTo>
                <a:lnTo>
                  <a:pt x="0" y="2412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2" name="object 112"/>
          <p:cNvSpPr/>
          <p:nvPr/>
        </p:nvSpPr>
        <p:spPr>
          <a:xfrm>
            <a:off x="1370604" y="10026097"/>
            <a:ext cx="160020" cy="0"/>
          </a:xfrm>
          <a:custGeom>
            <a:avLst/>
            <a:gdLst/>
            <a:ahLst/>
            <a:cxnLst/>
            <a:rect l="l" t="t" r="r" b="b"/>
            <a:pathLst>
              <a:path w="160019">
                <a:moveTo>
                  <a:pt x="0" y="0"/>
                </a:moveTo>
                <a:lnTo>
                  <a:pt x="159448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3" name="object 113"/>
          <p:cNvSpPr/>
          <p:nvPr/>
        </p:nvSpPr>
        <p:spPr>
          <a:xfrm>
            <a:off x="1511257" y="10033176"/>
            <a:ext cx="19050" cy="24765"/>
          </a:xfrm>
          <a:custGeom>
            <a:avLst/>
            <a:gdLst/>
            <a:ahLst/>
            <a:cxnLst/>
            <a:rect l="l" t="t" r="r" b="b"/>
            <a:pathLst>
              <a:path w="19050" h="24765">
                <a:moveTo>
                  <a:pt x="18796" y="0"/>
                </a:moveTo>
                <a:lnTo>
                  <a:pt x="0" y="0"/>
                </a:lnTo>
                <a:lnTo>
                  <a:pt x="0" y="24257"/>
                </a:lnTo>
                <a:lnTo>
                  <a:pt x="18796" y="24257"/>
                </a:lnTo>
                <a:lnTo>
                  <a:pt x="1879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4" name="object 114"/>
          <p:cNvSpPr/>
          <p:nvPr/>
        </p:nvSpPr>
        <p:spPr>
          <a:xfrm>
            <a:off x="1440738" y="10038473"/>
            <a:ext cx="19685" cy="10795"/>
          </a:xfrm>
          <a:custGeom>
            <a:avLst/>
            <a:gdLst/>
            <a:ahLst/>
            <a:cxnLst/>
            <a:rect l="l" t="t" r="r" b="b"/>
            <a:pathLst>
              <a:path w="19684" h="10795">
                <a:moveTo>
                  <a:pt x="19151" y="0"/>
                </a:moveTo>
                <a:lnTo>
                  <a:pt x="0" y="0"/>
                </a:lnTo>
                <a:lnTo>
                  <a:pt x="0" y="10236"/>
                </a:lnTo>
                <a:lnTo>
                  <a:pt x="19151" y="10236"/>
                </a:lnTo>
                <a:lnTo>
                  <a:pt x="1915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5" name="object 115"/>
          <p:cNvSpPr/>
          <p:nvPr/>
        </p:nvSpPr>
        <p:spPr>
          <a:xfrm>
            <a:off x="1440738" y="10001420"/>
            <a:ext cx="19685" cy="17780"/>
          </a:xfrm>
          <a:custGeom>
            <a:avLst/>
            <a:gdLst/>
            <a:ahLst/>
            <a:cxnLst/>
            <a:rect l="l" t="t" r="r" b="b"/>
            <a:pathLst>
              <a:path w="19684" h="17779">
                <a:moveTo>
                  <a:pt x="19151" y="0"/>
                </a:moveTo>
                <a:lnTo>
                  <a:pt x="0" y="0"/>
                </a:lnTo>
                <a:lnTo>
                  <a:pt x="0" y="17691"/>
                </a:lnTo>
                <a:lnTo>
                  <a:pt x="19151" y="17691"/>
                </a:lnTo>
                <a:lnTo>
                  <a:pt x="1915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6" name="object 116"/>
          <p:cNvSpPr/>
          <p:nvPr/>
        </p:nvSpPr>
        <p:spPr>
          <a:xfrm>
            <a:off x="1387878" y="10165797"/>
            <a:ext cx="125096" cy="0"/>
          </a:xfrm>
          <a:custGeom>
            <a:avLst/>
            <a:gdLst/>
            <a:ahLst/>
            <a:cxnLst/>
            <a:rect l="l" t="t" r="r" b="b"/>
            <a:pathLst>
              <a:path w="125094">
                <a:moveTo>
                  <a:pt x="0" y="0"/>
                </a:moveTo>
                <a:lnTo>
                  <a:pt x="124879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7" name="object 117"/>
          <p:cNvSpPr/>
          <p:nvPr/>
        </p:nvSpPr>
        <p:spPr>
          <a:xfrm>
            <a:off x="1387876" y="10137225"/>
            <a:ext cx="19050" cy="21589"/>
          </a:xfrm>
          <a:custGeom>
            <a:avLst/>
            <a:gdLst/>
            <a:ahLst/>
            <a:cxnLst/>
            <a:rect l="l" t="t" r="r" b="b"/>
            <a:pathLst>
              <a:path w="19050" h="21590">
                <a:moveTo>
                  <a:pt x="0" y="21590"/>
                </a:moveTo>
                <a:lnTo>
                  <a:pt x="18669" y="21590"/>
                </a:lnTo>
                <a:lnTo>
                  <a:pt x="18669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8" name="object 118"/>
          <p:cNvSpPr/>
          <p:nvPr/>
        </p:nvSpPr>
        <p:spPr>
          <a:xfrm>
            <a:off x="1387878" y="10129602"/>
            <a:ext cx="125096" cy="0"/>
          </a:xfrm>
          <a:custGeom>
            <a:avLst/>
            <a:gdLst/>
            <a:ahLst/>
            <a:cxnLst/>
            <a:rect l="l" t="t" r="r" b="b"/>
            <a:pathLst>
              <a:path w="125094">
                <a:moveTo>
                  <a:pt x="0" y="0"/>
                </a:moveTo>
                <a:lnTo>
                  <a:pt x="124879" y="0"/>
                </a:lnTo>
              </a:path>
            </a:pathLst>
          </a:custGeom>
          <a:ln w="1524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9" name="object 119"/>
          <p:cNvSpPr/>
          <p:nvPr/>
        </p:nvSpPr>
        <p:spPr>
          <a:xfrm>
            <a:off x="1494238" y="10137099"/>
            <a:ext cx="19050" cy="21589"/>
          </a:xfrm>
          <a:custGeom>
            <a:avLst/>
            <a:gdLst/>
            <a:ahLst/>
            <a:cxnLst/>
            <a:rect l="l" t="t" r="r" b="b"/>
            <a:pathLst>
              <a:path w="19050" h="21590">
                <a:moveTo>
                  <a:pt x="18516" y="0"/>
                </a:moveTo>
                <a:lnTo>
                  <a:pt x="0" y="0"/>
                </a:lnTo>
                <a:lnTo>
                  <a:pt x="0" y="21234"/>
                </a:lnTo>
                <a:lnTo>
                  <a:pt x="18516" y="21234"/>
                </a:lnTo>
                <a:lnTo>
                  <a:pt x="1851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0" name="object 120"/>
          <p:cNvSpPr/>
          <p:nvPr/>
        </p:nvSpPr>
        <p:spPr>
          <a:xfrm>
            <a:off x="830389" y="9944770"/>
            <a:ext cx="209130" cy="20909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1" name="object 121"/>
          <p:cNvSpPr/>
          <p:nvPr/>
        </p:nvSpPr>
        <p:spPr>
          <a:xfrm>
            <a:off x="908416" y="9944789"/>
            <a:ext cx="22861" cy="3809"/>
          </a:xfrm>
          <a:custGeom>
            <a:avLst/>
            <a:gdLst/>
            <a:ahLst/>
            <a:cxnLst/>
            <a:rect l="l" t="t" r="r" b="b"/>
            <a:pathLst>
              <a:path w="22859" h="3809">
                <a:moveTo>
                  <a:pt x="22460" y="0"/>
                </a:moveTo>
                <a:lnTo>
                  <a:pt x="21825" y="38"/>
                </a:lnTo>
                <a:lnTo>
                  <a:pt x="22270" y="38"/>
                </a:lnTo>
                <a:lnTo>
                  <a:pt x="22460" y="0"/>
                </a:lnTo>
                <a:close/>
              </a:path>
              <a:path w="22859" h="3809">
                <a:moveTo>
                  <a:pt x="146" y="3314"/>
                </a:moveTo>
                <a:lnTo>
                  <a:pt x="0" y="3337"/>
                </a:lnTo>
                <a:lnTo>
                  <a:pt x="146" y="3314"/>
                </a:lnTo>
                <a:close/>
              </a:path>
            </a:pathLst>
          </a:custGeom>
          <a:solidFill>
            <a:srgbClr val="BBBDC0"/>
          </a:solid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2" name="object 122"/>
          <p:cNvSpPr/>
          <p:nvPr/>
        </p:nvSpPr>
        <p:spPr>
          <a:xfrm>
            <a:off x="873251" y="9901897"/>
            <a:ext cx="209105" cy="220598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3" name="object 123"/>
          <p:cNvSpPr/>
          <p:nvPr/>
        </p:nvSpPr>
        <p:spPr>
          <a:xfrm>
            <a:off x="903245" y="10194172"/>
            <a:ext cx="68580" cy="60960"/>
          </a:xfrm>
          <a:custGeom>
            <a:avLst/>
            <a:gdLst/>
            <a:ahLst/>
            <a:cxnLst/>
            <a:rect l="l" t="t" r="r" b="b"/>
            <a:pathLst>
              <a:path w="68580" h="60959">
                <a:moveTo>
                  <a:pt x="68033" y="0"/>
                </a:moveTo>
                <a:lnTo>
                  <a:pt x="53911" y="0"/>
                </a:lnTo>
                <a:lnTo>
                  <a:pt x="34036" y="50825"/>
                </a:lnTo>
                <a:lnTo>
                  <a:pt x="14122" y="0"/>
                </a:lnTo>
                <a:lnTo>
                  <a:pt x="0" y="0"/>
                </a:lnTo>
                <a:lnTo>
                  <a:pt x="0" y="60490"/>
                </a:lnTo>
                <a:lnTo>
                  <a:pt x="8953" y="60490"/>
                </a:lnTo>
                <a:lnTo>
                  <a:pt x="8953" y="7619"/>
                </a:lnTo>
                <a:lnTo>
                  <a:pt x="29654" y="60490"/>
                </a:lnTo>
                <a:lnTo>
                  <a:pt x="38417" y="60490"/>
                </a:lnTo>
                <a:lnTo>
                  <a:pt x="59118" y="7619"/>
                </a:lnTo>
                <a:lnTo>
                  <a:pt x="59118" y="60490"/>
                </a:lnTo>
                <a:lnTo>
                  <a:pt x="68033" y="60490"/>
                </a:lnTo>
                <a:lnTo>
                  <a:pt x="6803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4" name="object 124"/>
          <p:cNvSpPr/>
          <p:nvPr/>
        </p:nvSpPr>
        <p:spPr>
          <a:xfrm>
            <a:off x="779232" y="10193286"/>
            <a:ext cx="45720" cy="62865"/>
          </a:xfrm>
          <a:custGeom>
            <a:avLst/>
            <a:gdLst/>
            <a:ahLst/>
            <a:cxnLst/>
            <a:rect l="l" t="t" r="r" b="b"/>
            <a:pathLst>
              <a:path w="45719" h="62865">
                <a:moveTo>
                  <a:pt x="31750" y="0"/>
                </a:moveTo>
                <a:lnTo>
                  <a:pt x="25527" y="0"/>
                </a:lnTo>
                <a:lnTo>
                  <a:pt x="16718" y="928"/>
                </a:lnTo>
                <a:lnTo>
                  <a:pt x="8767" y="3835"/>
                </a:lnTo>
                <a:lnTo>
                  <a:pt x="3015" y="8904"/>
                </a:lnTo>
                <a:lnTo>
                  <a:pt x="800" y="16319"/>
                </a:lnTo>
                <a:lnTo>
                  <a:pt x="800" y="24447"/>
                </a:lnTo>
                <a:lnTo>
                  <a:pt x="7975" y="28828"/>
                </a:lnTo>
                <a:lnTo>
                  <a:pt x="28409" y="36702"/>
                </a:lnTo>
                <a:lnTo>
                  <a:pt x="34480" y="39979"/>
                </a:lnTo>
                <a:lnTo>
                  <a:pt x="34480" y="53314"/>
                </a:lnTo>
                <a:lnTo>
                  <a:pt x="26860" y="56299"/>
                </a:lnTo>
                <a:lnTo>
                  <a:pt x="12534" y="56299"/>
                </a:lnTo>
                <a:lnTo>
                  <a:pt x="5994" y="54508"/>
                </a:lnTo>
                <a:lnTo>
                  <a:pt x="571" y="52044"/>
                </a:lnTo>
                <a:lnTo>
                  <a:pt x="0" y="59131"/>
                </a:lnTo>
                <a:lnTo>
                  <a:pt x="5334" y="60921"/>
                </a:lnTo>
                <a:lnTo>
                  <a:pt x="14033" y="62331"/>
                </a:lnTo>
                <a:lnTo>
                  <a:pt x="19900" y="62331"/>
                </a:lnTo>
                <a:lnTo>
                  <a:pt x="29765" y="61226"/>
                </a:lnTo>
                <a:lnTo>
                  <a:pt x="37809" y="57918"/>
                </a:lnTo>
                <a:lnTo>
                  <a:pt x="43227" y="52419"/>
                </a:lnTo>
                <a:lnTo>
                  <a:pt x="45212" y="44742"/>
                </a:lnTo>
                <a:lnTo>
                  <a:pt x="45212" y="35661"/>
                </a:lnTo>
                <a:lnTo>
                  <a:pt x="37426" y="31089"/>
                </a:lnTo>
                <a:lnTo>
                  <a:pt x="16319" y="22986"/>
                </a:lnTo>
                <a:lnTo>
                  <a:pt x="11303" y="20294"/>
                </a:lnTo>
                <a:lnTo>
                  <a:pt x="11303" y="9042"/>
                </a:lnTo>
                <a:lnTo>
                  <a:pt x="18262" y="6070"/>
                </a:lnTo>
                <a:lnTo>
                  <a:pt x="31534" y="6070"/>
                </a:lnTo>
                <a:lnTo>
                  <a:pt x="36995" y="7213"/>
                </a:lnTo>
                <a:lnTo>
                  <a:pt x="41846" y="8953"/>
                </a:lnTo>
                <a:lnTo>
                  <a:pt x="42545" y="2349"/>
                </a:lnTo>
                <a:lnTo>
                  <a:pt x="36893" y="736"/>
                </a:lnTo>
                <a:lnTo>
                  <a:pt x="3175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5" name="object 125"/>
          <p:cNvSpPr/>
          <p:nvPr/>
        </p:nvSpPr>
        <p:spPr>
          <a:xfrm>
            <a:off x="984526" y="10194212"/>
            <a:ext cx="44450" cy="60960"/>
          </a:xfrm>
          <a:custGeom>
            <a:avLst/>
            <a:gdLst/>
            <a:ahLst/>
            <a:cxnLst/>
            <a:rect l="l" t="t" r="r" b="b"/>
            <a:pathLst>
              <a:path w="44450" h="60959">
                <a:moveTo>
                  <a:pt x="18859" y="0"/>
                </a:moveTo>
                <a:lnTo>
                  <a:pt x="0" y="0"/>
                </a:lnTo>
                <a:lnTo>
                  <a:pt x="0" y="60452"/>
                </a:lnTo>
                <a:lnTo>
                  <a:pt x="9867" y="60452"/>
                </a:lnTo>
                <a:lnTo>
                  <a:pt x="9867" y="36309"/>
                </a:lnTo>
                <a:lnTo>
                  <a:pt x="18148" y="36309"/>
                </a:lnTo>
                <a:lnTo>
                  <a:pt x="28132" y="35326"/>
                </a:lnTo>
                <a:lnTo>
                  <a:pt x="36415" y="32111"/>
                </a:lnTo>
                <a:lnTo>
                  <a:pt x="38362" y="30099"/>
                </a:lnTo>
                <a:lnTo>
                  <a:pt x="9867" y="30099"/>
                </a:lnTo>
                <a:lnTo>
                  <a:pt x="9867" y="6121"/>
                </a:lnTo>
                <a:lnTo>
                  <a:pt x="39080" y="6121"/>
                </a:lnTo>
                <a:lnTo>
                  <a:pt x="36471" y="3627"/>
                </a:lnTo>
                <a:lnTo>
                  <a:pt x="28395" y="816"/>
                </a:lnTo>
                <a:lnTo>
                  <a:pt x="18859" y="0"/>
                </a:lnTo>
                <a:close/>
              </a:path>
              <a:path w="44450" h="60959">
                <a:moveTo>
                  <a:pt x="39080" y="6121"/>
                </a:moveTo>
                <a:lnTo>
                  <a:pt x="27749" y="6121"/>
                </a:lnTo>
                <a:lnTo>
                  <a:pt x="33807" y="9525"/>
                </a:lnTo>
                <a:lnTo>
                  <a:pt x="33807" y="25425"/>
                </a:lnTo>
                <a:lnTo>
                  <a:pt x="28384" y="30099"/>
                </a:lnTo>
                <a:lnTo>
                  <a:pt x="38362" y="30099"/>
                </a:lnTo>
                <a:lnTo>
                  <a:pt x="42067" y="26268"/>
                </a:lnTo>
                <a:lnTo>
                  <a:pt x="44157" y="17399"/>
                </a:lnTo>
                <a:lnTo>
                  <a:pt x="42065" y="8974"/>
                </a:lnTo>
                <a:lnTo>
                  <a:pt x="39080" y="6121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6" name="object 126"/>
          <p:cNvSpPr/>
          <p:nvPr/>
        </p:nvSpPr>
        <p:spPr>
          <a:xfrm>
            <a:off x="1035168" y="10193236"/>
            <a:ext cx="61594" cy="62866"/>
          </a:xfrm>
          <a:custGeom>
            <a:avLst/>
            <a:gdLst/>
            <a:ahLst/>
            <a:cxnLst/>
            <a:rect l="l" t="t" r="r" b="b"/>
            <a:pathLst>
              <a:path w="61594" h="62865">
                <a:moveTo>
                  <a:pt x="30695" y="0"/>
                </a:moveTo>
                <a:lnTo>
                  <a:pt x="17300" y="2500"/>
                </a:lnTo>
                <a:lnTo>
                  <a:pt x="7704" y="9272"/>
                </a:lnTo>
                <a:lnTo>
                  <a:pt x="1929" y="19218"/>
                </a:lnTo>
                <a:lnTo>
                  <a:pt x="0" y="31242"/>
                </a:lnTo>
                <a:lnTo>
                  <a:pt x="1956" y="43254"/>
                </a:lnTo>
                <a:lnTo>
                  <a:pt x="7775" y="53187"/>
                </a:lnTo>
                <a:lnTo>
                  <a:pt x="17380" y="59949"/>
                </a:lnTo>
                <a:lnTo>
                  <a:pt x="30695" y="62445"/>
                </a:lnTo>
                <a:lnTo>
                  <a:pt x="43994" y="60042"/>
                </a:lnTo>
                <a:lnTo>
                  <a:pt x="49954" y="55943"/>
                </a:lnTo>
                <a:lnTo>
                  <a:pt x="30695" y="55943"/>
                </a:lnTo>
                <a:lnTo>
                  <a:pt x="21426" y="53632"/>
                </a:lnTo>
                <a:lnTo>
                  <a:pt x="15151" y="47721"/>
                </a:lnTo>
                <a:lnTo>
                  <a:pt x="11589" y="39746"/>
                </a:lnTo>
                <a:lnTo>
                  <a:pt x="10464" y="31242"/>
                </a:lnTo>
                <a:lnTo>
                  <a:pt x="11616" y="22729"/>
                </a:lnTo>
                <a:lnTo>
                  <a:pt x="15222" y="14751"/>
                </a:lnTo>
                <a:lnTo>
                  <a:pt x="21507" y="8839"/>
                </a:lnTo>
                <a:lnTo>
                  <a:pt x="30695" y="6527"/>
                </a:lnTo>
                <a:lnTo>
                  <a:pt x="50200" y="6527"/>
                </a:lnTo>
                <a:lnTo>
                  <a:pt x="44236" y="2408"/>
                </a:lnTo>
                <a:lnTo>
                  <a:pt x="30695" y="0"/>
                </a:lnTo>
                <a:close/>
              </a:path>
              <a:path w="61594" h="62865">
                <a:moveTo>
                  <a:pt x="50200" y="6527"/>
                </a:moveTo>
                <a:lnTo>
                  <a:pt x="30695" y="6527"/>
                </a:lnTo>
                <a:lnTo>
                  <a:pt x="40000" y="8803"/>
                </a:lnTo>
                <a:lnTo>
                  <a:pt x="46267" y="14655"/>
                </a:lnTo>
                <a:lnTo>
                  <a:pt x="49803" y="22622"/>
                </a:lnTo>
                <a:lnTo>
                  <a:pt x="50914" y="31242"/>
                </a:lnTo>
                <a:lnTo>
                  <a:pt x="49791" y="39837"/>
                </a:lnTo>
                <a:lnTo>
                  <a:pt x="46234" y="47802"/>
                </a:lnTo>
                <a:lnTo>
                  <a:pt x="39962" y="53662"/>
                </a:lnTo>
                <a:lnTo>
                  <a:pt x="30695" y="55943"/>
                </a:lnTo>
                <a:lnTo>
                  <a:pt x="49954" y="55943"/>
                </a:lnTo>
                <a:lnTo>
                  <a:pt x="53601" y="53435"/>
                </a:lnTo>
                <a:lnTo>
                  <a:pt x="59429" y="43532"/>
                </a:lnTo>
                <a:lnTo>
                  <a:pt x="61391" y="31242"/>
                </a:lnTo>
                <a:lnTo>
                  <a:pt x="59510" y="18939"/>
                </a:lnTo>
                <a:lnTo>
                  <a:pt x="53816" y="9024"/>
                </a:lnTo>
                <a:lnTo>
                  <a:pt x="50200" y="652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7" name="object 127"/>
          <p:cNvSpPr/>
          <p:nvPr/>
        </p:nvSpPr>
        <p:spPr>
          <a:xfrm>
            <a:off x="831428" y="10193233"/>
            <a:ext cx="61594" cy="62865"/>
          </a:xfrm>
          <a:custGeom>
            <a:avLst/>
            <a:gdLst/>
            <a:ahLst/>
            <a:cxnLst/>
            <a:rect l="l" t="t" r="r" b="b"/>
            <a:pathLst>
              <a:path w="61594" h="62865">
                <a:moveTo>
                  <a:pt x="30695" y="0"/>
                </a:moveTo>
                <a:lnTo>
                  <a:pt x="17311" y="2500"/>
                </a:lnTo>
                <a:lnTo>
                  <a:pt x="7713" y="9272"/>
                </a:lnTo>
                <a:lnTo>
                  <a:pt x="1933" y="19218"/>
                </a:lnTo>
                <a:lnTo>
                  <a:pt x="0" y="31242"/>
                </a:lnTo>
                <a:lnTo>
                  <a:pt x="1960" y="43254"/>
                </a:lnTo>
                <a:lnTo>
                  <a:pt x="7785" y="53187"/>
                </a:lnTo>
                <a:lnTo>
                  <a:pt x="17391" y="59949"/>
                </a:lnTo>
                <a:lnTo>
                  <a:pt x="30695" y="62445"/>
                </a:lnTo>
                <a:lnTo>
                  <a:pt x="44011" y="60042"/>
                </a:lnTo>
                <a:lnTo>
                  <a:pt x="49969" y="55943"/>
                </a:lnTo>
                <a:lnTo>
                  <a:pt x="30695" y="55943"/>
                </a:lnTo>
                <a:lnTo>
                  <a:pt x="21426" y="53632"/>
                </a:lnTo>
                <a:lnTo>
                  <a:pt x="15151" y="47721"/>
                </a:lnTo>
                <a:lnTo>
                  <a:pt x="11589" y="39746"/>
                </a:lnTo>
                <a:lnTo>
                  <a:pt x="10464" y="31242"/>
                </a:lnTo>
                <a:lnTo>
                  <a:pt x="11620" y="22729"/>
                </a:lnTo>
                <a:lnTo>
                  <a:pt x="15232" y="14751"/>
                </a:lnTo>
                <a:lnTo>
                  <a:pt x="21517" y="8839"/>
                </a:lnTo>
                <a:lnTo>
                  <a:pt x="30695" y="6527"/>
                </a:lnTo>
                <a:lnTo>
                  <a:pt x="50215" y="6527"/>
                </a:lnTo>
                <a:lnTo>
                  <a:pt x="44252" y="2408"/>
                </a:lnTo>
                <a:lnTo>
                  <a:pt x="30695" y="0"/>
                </a:lnTo>
                <a:close/>
              </a:path>
              <a:path w="61594" h="62865">
                <a:moveTo>
                  <a:pt x="50215" y="6527"/>
                </a:moveTo>
                <a:lnTo>
                  <a:pt x="30695" y="6527"/>
                </a:lnTo>
                <a:lnTo>
                  <a:pt x="40022" y="8803"/>
                </a:lnTo>
                <a:lnTo>
                  <a:pt x="46301" y="14655"/>
                </a:lnTo>
                <a:lnTo>
                  <a:pt x="49841" y="22622"/>
                </a:lnTo>
                <a:lnTo>
                  <a:pt x="50952" y="31242"/>
                </a:lnTo>
                <a:lnTo>
                  <a:pt x="49823" y="39837"/>
                </a:lnTo>
                <a:lnTo>
                  <a:pt x="46253" y="47802"/>
                </a:lnTo>
                <a:lnTo>
                  <a:pt x="39968" y="53662"/>
                </a:lnTo>
                <a:lnTo>
                  <a:pt x="30695" y="55943"/>
                </a:lnTo>
                <a:lnTo>
                  <a:pt x="49969" y="55943"/>
                </a:lnTo>
                <a:lnTo>
                  <a:pt x="53616" y="53435"/>
                </a:lnTo>
                <a:lnTo>
                  <a:pt x="59435" y="43532"/>
                </a:lnTo>
                <a:lnTo>
                  <a:pt x="61391" y="31242"/>
                </a:lnTo>
                <a:lnTo>
                  <a:pt x="59515" y="18939"/>
                </a:lnTo>
                <a:lnTo>
                  <a:pt x="53830" y="9024"/>
                </a:lnTo>
                <a:lnTo>
                  <a:pt x="50215" y="652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1157581" y="10283528"/>
            <a:ext cx="2995486" cy="557844"/>
          </a:xfrm>
          <a:prstGeom prst="rect">
            <a:avLst/>
          </a:prstGeom>
        </p:spPr>
        <p:txBody>
          <a:bodyPr vert="horz" wrap="square" lIns="0" tIns="39369" rIns="0" bIns="0" rtlCol="0">
            <a:spAutoFit/>
          </a:bodyPr>
          <a:lstStyle/>
          <a:p>
            <a:pPr marL="12701">
              <a:spcBef>
                <a:spcPts val="309"/>
              </a:spcBef>
            </a:pPr>
            <a:r>
              <a:rPr sz="800" spc="-2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〒</a:t>
            </a:r>
            <a:r>
              <a:rPr sz="800" spc="113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160-8338</a:t>
            </a:r>
            <a:r>
              <a:rPr sz="800" spc="25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 </a:t>
            </a:r>
            <a:r>
              <a:rPr sz="800" spc="2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東</a:t>
            </a:r>
            <a:r>
              <a:rPr sz="800" spc="3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京都</a:t>
            </a:r>
            <a:r>
              <a:rPr sz="800" spc="2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新</a:t>
            </a:r>
            <a:r>
              <a:rPr sz="800" spc="3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宿</a:t>
            </a:r>
            <a:r>
              <a:rPr sz="800" spc="2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区西</a:t>
            </a:r>
            <a:r>
              <a:rPr sz="800" spc="3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新</a:t>
            </a:r>
            <a:r>
              <a:rPr sz="800" spc="8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宿</a:t>
            </a:r>
            <a:r>
              <a:rPr sz="800" spc="1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1-26-1</a:t>
            </a:r>
            <a:endParaRPr sz="800" dirty="0"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  <a:p>
            <a:pPr marL="19050">
              <a:spcBef>
                <a:spcPts val="220"/>
              </a:spcBef>
            </a:pPr>
            <a:r>
              <a:rPr sz="800" spc="3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＜</a:t>
            </a:r>
            <a:r>
              <a:rPr sz="800" spc="2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連絡先</a:t>
            </a:r>
            <a:r>
              <a:rPr sz="800" spc="8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＞</a:t>
            </a:r>
            <a:r>
              <a:rPr sz="800" spc="8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  <a:hlinkClick r:id="rId25"/>
              </a:rPr>
              <a:t>https://www.sompojapan.co.jp/contact/</a:t>
            </a:r>
            <a:endParaRPr sz="800" dirty="0"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  <a:p>
            <a:pPr>
              <a:lnSpc>
                <a:spcPct val="100000"/>
              </a:lnSpc>
            </a:pPr>
            <a:endParaRPr sz="800" dirty="0"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  <a:p>
            <a:pPr marL="19050"/>
            <a:r>
              <a:rPr sz="800" spc="4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SOMPO</a:t>
            </a:r>
            <a:r>
              <a:rPr sz="800" spc="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グ</a:t>
            </a:r>
            <a:r>
              <a:rPr sz="800" spc="3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ル</a:t>
            </a:r>
            <a:r>
              <a:rPr sz="800" spc="-2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ー</a:t>
            </a:r>
            <a:r>
              <a:rPr sz="800" spc="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プの</a:t>
            </a:r>
            <a:r>
              <a:rPr sz="800" spc="3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一</a:t>
            </a:r>
            <a:r>
              <a:rPr sz="800" spc="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員</a:t>
            </a:r>
            <a:r>
              <a:rPr sz="800" spc="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で</a:t>
            </a:r>
            <a:r>
              <a:rPr sz="800" spc="-3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す</a:t>
            </a:r>
            <a:r>
              <a:rPr sz="800" spc="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。</a:t>
            </a:r>
            <a:endParaRPr sz="800" dirty="0"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</p:txBody>
      </p:sp>
      <p:graphicFrame>
        <p:nvGraphicFramePr>
          <p:cNvPr id="129" name="object 1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814586"/>
              </p:ext>
            </p:extLst>
          </p:nvPr>
        </p:nvGraphicFramePr>
        <p:xfrm>
          <a:off x="4468425" y="5644226"/>
          <a:ext cx="3240405" cy="16636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251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52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8395"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対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象の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契約</a:t>
                      </a:r>
                      <a:endParaRPr sz="8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 Unicode MS"/>
                      </a:endParaRPr>
                    </a:p>
                  </a:txBody>
                  <a:tcPr marL="0" marR="0" marT="13971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DDDE"/>
                    </a:solidFill>
                  </a:tcPr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800" spc="-13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ノ</a:t>
                      </a:r>
                      <a:r>
                        <a:rPr sz="800" spc="-6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ン</a:t>
                      </a:r>
                      <a:r>
                        <a:rPr sz="800" spc="-12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フ</a:t>
                      </a:r>
                      <a:r>
                        <a:rPr sz="800" spc="-1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リ</a:t>
                      </a:r>
                      <a:r>
                        <a:rPr sz="800" spc="-13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ー</a:t>
                      </a:r>
                      <a:r>
                        <a:rPr sz="800" spc="-7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ト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契約</a:t>
                      </a:r>
                      <a:endParaRPr sz="800"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 Unicode MS"/>
                      </a:endParaRPr>
                    </a:p>
                  </a:txBody>
                  <a:tcPr marL="0" marR="0" marT="13971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46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00"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/>
                      </a:endParaRPr>
                    </a:p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対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象</a:t>
                      </a:r>
                      <a:r>
                        <a:rPr sz="800" spc="-3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の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自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動車</a:t>
                      </a:r>
                      <a:endParaRPr sz="800"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 Unicode MS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DDDE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800" spc="-1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次のいず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れ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かの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用途車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種</a:t>
                      </a:r>
                      <a:r>
                        <a:rPr sz="800" spc="-3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に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該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当</a:t>
                      </a:r>
                      <a:r>
                        <a:rPr sz="800" spc="-7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す</a:t>
                      </a:r>
                      <a:r>
                        <a:rPr sz="800" spc="-6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る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自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動車</a:t>
                      </a:r>
                      <a:endParaRPr sz="800"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 Unicode MS"/>
                      </a:endParaRPr>
                    </a:p>
                    <a:p>
                      <a:pPr marL="317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800" spc="-2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（</a:t>
                      </a:r>
                      <a:r>
                        <a:rPr sz="800" spc="-5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た</a:t>
                      </a:r>
                      <a:r>
                        <a:rPr sz="800" spc="-7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だ</a:t>
                      </a:r>
                      <a:r>
                        <a:rPr sz="800" spc="-5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し</a:t>
                      </a:r>
                      <a:r>
                        <a:rPr sz="800" spc="-4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、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登録番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号</a:t>
                      </a:r>
                      <a:r>
                        <a:rPr sz="800" spc="-2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の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な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い構内専用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車は</a:t>
                      </a:r>
                      <a:r>
                        <a:rPr sz="800" spc="-3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除</a:t>
                      </a:r>
                      <a:r>
                        <a:rPr sz="800" spc="-8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き</a:t>
                      </a:r>
                      <a:r>
                        <a:rPr sz="800" spc="-6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ま</a:t>
                      </a:r>
                      <a:r>
                        <a:rPr sz="800" spc="-7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す</a:t>
                      </a:r>
                      <a:r>
                        <a:rPr sz="800" spc="-4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。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）</a:t>
                      </a:r>
                      <a:endParaRPr sz="800"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 Unicode MS"/>
                      </a:endParaRPr>
                    </a:p>
                    <a:p>
                      <a:pPr marL="53975">
                        <a:lnSpc>
                          <a:spcPct val="100000"/>
                        </a:lnSpc>
                        <a:spcBef>
                          <a:spcPts val="145"/>
                        </a:spcBef>
                        <a:tabLst>
                          <a:tab pos="1361440" algn="l"/>
                        </a:tabLst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①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 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自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家用普通乗用車	⑦</a:t>
                      </a:r>
                      <a:r>
                        <a:rPr sz="800" spc="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営業用乗用車</a:t>
                      </a:r>
                      <a:endParaRPr sz="800"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 Unicode MS"/>
                      </a:endParaRPr>
                    </a:p>
                    <a:p>
                      <a:pPr marL="53975">
                        <a:lnSpc>
                          <a:spcPct val="100000"/>
                        </a:lnSpc>
                        <a:spcBef>
                          <a:spcPts val="30"/>
                        </a:spcBef>
                        <a:tabLst>
                          <a:tab pos="1361440" algn="l"/>
                        </a:tabLst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②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 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自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家用小型乗用車	⑧ 営業用小型貨物車</a:t>
                      </a:r>
                      <a:endParaRPr sz="800"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 Unicode MS"/>
                      </a:endParaRPr>
                    </a:p>
                    <a:p>
                      <a:pPr marL="53975">
                        <a:lnSpc>
                          <a:spcPct val="100000"/>
                        </a:lnSpc>
                        <a:spcBef>
                          <a:spcPts val="30"/>
                        </a:spcBef>
                        <a:tabLst>
                          <a:tab pos="1361440" algn="l"/>
                        </a:tabLst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③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 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自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家用軽四輪乗用車	⑨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営業用軽四輪貨物車</a:t>
                      </a:r>
                      <a:endParaRPr sz="800"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 Unicode MS"/>
                      </a:endParaRPr>
                    </a:p>
                    <a:p>
                      <a:pPr marL="53975">
                        <a:lnSpc>
                          <a:spcPct val="100000"/>
                        </a:lnSpc>
                        <a:spcBef>
                          <a:spcPts val="35"/>
                        </a:spcBef>
                        <a:tabLst>
                          <a:tab pos="1361440" algn="l"/>
                        </a:tabLst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④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 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自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家用小型貨物車	⑩ 営業用普通貨物車</a:t>
                      </a:r>
                      <a:endParaRPr sz="800"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 Unicode MS"/>
                      </a:endParaRPr>
                    </a:p>
                    <a:p>
                      <a:pPr marL="53975">
                        <a:lnSpc>
                          <a:spcPct val="100000"/>
                        </a:lnSpc>
                        <a:spcBef>
                          <a:spcPts val="30"/>
                        </a:spcBef>
                        <a:tabLst>
                          <a:tab pos="1361440" algn="l"/>
                        </a:tabLst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⑤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 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自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家用軽四輪貨物車	⑪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 </a:t>
                      </a:r>
                      <a:r>
                        <a:rPr sz="800" spc="-1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キ</a:t>
                      </a:r>
                      <a:r>
                        <a:rPr sz="800" spc="-13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ャ</a:t>
                      </a:r>
                      <a:r>
                        <a:rPr sz="800" spc="-7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ンピ</a:t>
                      </a:r>
                      <a:r>
                        <a:rPr sz="800" spc="-114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ン</a:t>
                      </a:r>
                      <a:r>
                        <a:rPr sz="800" spc="-4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グ</a:t>
                      </a:r>
                      <a:r>
                        <a:rPr sz="800" spc="-5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カ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ー</a:t>
                      </a:r>
                      <a:endParaRPr sz="800"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 Unicode MS"/>
                      </a:endParaRPr>
                    </a:p>
                    <a:p>
                      <a:pPr marL="5397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⑥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 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自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家用普通貨物車</a:t>
                      </a:r>
                      <a:endParaRPr sz="800"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 Unicode MS"/>
                      </a:endParaRPr>
                    </a:p>
                  </a:txBody>
                  <a:tcPr marL="0" marR="0" marT="32383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649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ご契約期間</a:t>
                      </a:r>
                      <a:endParaRPr sz="8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 Unicode MS"/>
                      </a:endParaRPr>
                    </a:p>
                  </a:txBody>
                  <a:tcPr marL="0" marR="0" marT="8699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DDDE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6515" indent="2540">
                        <a:lnSpc>
                          <a:spcPct val="103299"/>
                        </a:lnSpc>
                        <a:spcBef>
                          <a:spcPts val="110"/>
                        </a:spcBef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3年以</a:t>
                      </a:r>
                      <a:r>
                        <a:rPr sz="800" spc="-4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内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（保険料一括払特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約</a:t>
                      </a:r>
                      <a:r>
                        <a:rPr sz="800" spc="-2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を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付</a:t>
                      </a:r>
                      <a:r>
                        <a:rPr sz="800" spc="-7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帯し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た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保険期間が1年 </a:t>
                      </a:r>
                      <a:r>
                        <a:rPr sz="800" spc="-2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を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超</a:t>
                      </a:r>
                      <a:r>
                        <a:rPr sz="800" spc="-12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え</a:t>
                      </a:r>
                      <a:r>
                        <a:rPr sz="800" spc="-1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る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ご</a:t>
                      </a:r>
                      <a:r>
                        <a:rPr sz="800" spc="-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契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約は</a:t>
                      </a:r>
                      <a:r>
                        <a:rPr sz="800" spc="-3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除</a:t>
                      </a:r>
                      <a:r>
                        <a:rPr sz="800" spc="-8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き</a:t>
                      </a:r>
                      <a:r>
                        <a:rPr sz="800" spc="-6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ま</a:t>
                      </a:r>
                      <a:r>
                        <a:rPr sz="800" spc="-7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す</a:t>
                      </a:r>
                      <a:r>
                        <a:rPr sz="800" spc="-405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。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 Unicode MS"/>
                        </a:rPr>
                        <a:t>）</a:t>
                      </a:r>
                      <a:endParaRPr sz="8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 Unicode MS"/>
                      </a:endParaRPr>
                    </a:p>
                  </a:txBody>
                  <a:tcPr marL="0" marR="0" marT="13971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0" name="object 130"/>
          <p:cNvSpPr/>
          <p:nvPr/>
        </p:nvSpPr>
        <p:spPr>
          <a:xfrm>
            <a:off x="899973" y="3072213"/>
            <a:ext cx="6840219" cy="0"/>
          </a:xfrm>
          <a:custGeom>
            <a:avLst/>
            <a:gdLst/>
            <a:ahLst/>
            <a:cxnLst/>
            <a:rect l="l" t="t" r="r" b="b"/>
            <a:pathLst>
              <a:path w="6840220">
                <a:moveTo>
                  <a:pt x="0" y="0"/>
                </a:moveTo>
                <a:lnTo>
                  <a:pt x="6840004" y="0"/>
                </a:lnTo>
              </a:path>
            </a:pathLst>
          </a:custGeom>
          <a:ln w="25196">
            <a:solidFill>
              <a:srgbClr val="CC1236"/>
            </a:solidFill>
          </a:ln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2457861" y="3084880"/>
            <a:ext cx="5297804" cy="738921"/>
          </a:xfrm>
          <a:prstGeom prst="rect">
            <a:avLst/>
          </a:prstGeom>
        </p:spPr>
        <p:txBody>
          <a:bodyPr vert="horz" wrap="square" lIns="0" tIns="85091" rIns="0" bIns="0" rtlCol="0">
            <a:spAutoFit/>
          </a:bodyPr>
          <a:lstStyle/>
          <a:p>
            <a:pPr marL="12701">
              <a:spcBef>
                <a:spcPts val="671"/>
              </a:spcBef>
            </a:pPr>
            <a:r>
              <a:rPr sz="1100" b="1" spc="6" dirty="0">
                <a:solidFill>
                  <a:srgbClr val="CC1236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走</a:t>
            </a:r>
            <a:r>
              <a:rPr sz="1100" b="1" spc="20" dirty="0">
                <a:solidFill>
                  <a:srgbClr val="CC1236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行</a:t>
            </a:r>
            <a:r>
              <a:rPr sz="1100" b="1" spc="15" dirty="0">
                <a:solidFill>
                  <a:srgbClr val="CC1236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特</a:t>
            </a:r>
            <a:r>
              <a:rPr sz="1100" b="1" dirty="0">
                <a:solidFill>
                  <a:srgbClr val="CC1236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性</a:t>
            </a:r>
            <a:r>
              <a:rPr sz="1100" b="1" spc="-15" dirty="0">
                <a:solidFill>
                  <a:srgbClr val="CC1236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割</a:t>
            </a:r>
            <a:r>
              <a:rPr sz="1100" b="1" spc="-70" dirty="0">
                <a:solidFill>
                  <a:srgbClr val="CC1236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引</a:t>
            </a:r>
            <a:r>
              <a:rPr sz="1100" b="1" spc="-80" dirty="0">
                <a:solidFill>
                  <a:srgbClr val="CC1236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と</a:t>
            </a:r>
            <a:r>
              <a:rPr sz="1100" b="1" spc="-150" dirty="0">
                <a:solidFill>
                  <a:srgbClr val="CC1236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JhengHei"/>
              </a:rPr>
              <a:t>は？</a:t>
            </a:r>
            <a:endParaRPr sz="1100" dirty="0">
              <a:latin typeface="Meiryo UI" panose="020B0604030504040204" pitchFamily="50" charset="-128"/>
              <a:ea typeface="Meiryo UI" panose="020B0604030504040204" pitchFamily="50" charset="-128"/>
              <a:cs typeface="Microsoft JhengHei"/>
            </a:endParaRPr>
          </a:p>
          <a:p>
            <a:pPr marL="12701" marR="5081">
              <a:lnSpc>
                <a:spcPct val="109700"/>
              </a:lnSpc>
              <a:spcBef>
                <a:spcPts val="286"/>
              </a:spcBef>
            </a:pPr>
            <a:r>
              <a:rPr sz="800" spc="4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ご契</a:t>
            </a:r>
            <a:r>
              <a:rPr sz="800" spc="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約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の</a:t>
            </a:r>
            <a:r>
              <a:rPr sz="800" spc="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車</a:t>
            </a:r>
            <a:r>
              <a:rPr sz="800" spc="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に</a:t>
            </a:r>
            <a:r>
              <a:rPr sz="800" spc="4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設</a:t>
            </a:r>
            <a:r>
              <a:rPr sz="800" spc="-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置</a:t>
            </a:r>
            <a:r>
              <a:rPr sz="800" spc="-2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し</a:t>
            </a:r>
            <a:r>
              <a:rPr sz="800" spc="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た</a:t>
            </a:r>
            <a:r>
              <a:rPr sz="800" spc="2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DRIVING！</a:t>
            </a:r>
            <a:r>
              <a:rPr sz="800" spc="-5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の</a:t>
            </a:r>
            <a:r>
              <a:rPr sz="800" spc="-2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ド</a:t>
            </a:r>
            <a:r>
              <a:rPr sz="800" spc="-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ラ</a:t>
            </a:r>
            <a:r>
              <a:rPr sz="800" spc="-4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イ</a:t>
            </a:r>
            <a:r>
              <a:rPr sz="800" spc="-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ブ</a:t>
            </a:r>
            <a:r>
              <a:rPr sz="800" spc="-64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レ</a:t>
            </a:r>
            <a:r>
              <a:rPr sz="800" spc="-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コ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ー</a:t>
            </a:r>
            <a:r>
              <a:rPr sz="800" spc="-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ダ</a:t>
            </a:r>
            <a:r>
              <a:rPr sz="800" spc="-8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ー</a:t>
            </a:r>
            <a:r>
              <a:rPr sz="800" spc="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で</a:t>
            </a:r>
            <a:r>
              <a:rPr sz="800" spc="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取</a:t>
            </a:r>
            <a:r>
              <a:rPr sz="800" spc="-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得</a:t>
            </a:r>
            <a:r>
              <a:rPr sz="800" spc="-2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し</a:t>
            </a:r>
            <a:r>
              <a:rPr sz="800" spc="2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た</a:t>
            </a:r>
            <a:r>
              <a:rPr sz="800" spc="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走</a:t>
            </a:r>
            <a:r>
              <a:rPr sz="800" spc="4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行情</a:t>
            </a:r>
            <a:r>
              <a:rPr sz="800" spc="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報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を</a:t>
            </a:r>
            <a:r>
              <a:rPr sz="800" spc="-2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も</a:t>
            </a:r>
            <a:r>
              <a:rPr sz="800" spc="-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と</a:t>
            </a:r>
            <a:r>
              <a:rPr sz="800" spc="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に</a:t>
            </a:r>
            <a:r>
              <a:rPr sz="800" spc="2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算</a:t>
            </a:r>
            <a:r>
              <a:rPr sz="800" spc="-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出</a:t>
            </a:r>
            <a:r>
              <a:rPr sz="800" spc="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さ</a:t>
            </a:r>
            <a:r>
              <a:rPr sz="800" spc="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れ</a:t>
            </a:r>
            <a:r>
              <a:rPr sz="800" spc="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た</a:t>
            </a:r>
            <a:r>
              <a:rPr sz="800" spc="4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運転特</a:t>
            </a:r>
            <a:r>
              <a:rPr sz="800" spc="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性</a:t>
            </a:r>
            <a:r>
              <a:rPr sz="800" spc="-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スコ</a:t>
            </a:r>
            <a:r>
              <a:rPr sz="800" spc="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ア</a:t>
            </a:r>
            <a:r>
              <a:rPr sz="800" spc="8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が</a:t>
            </a:r>
            <a:r>
              <a:rPr sz="800" spc="7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80</a:t>
            </a:r>
            <a:r>
              <a:rPr sz="800" spc="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点</a:t>
            </a:r>
            <a:r>
              <a:rPr sz="800" spc="4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以</a:t>
            </a:r>
            <a:r>
              <a:rPr sz="800" spc="-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上</a:t>
            </a:r>
            <a:r>
              <a:rPr sz="800" spc="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の</a:t>
            </a:r>
            <a:endParaRPr lang="en-US" sz="800" spc="15" dirty="0">
              <a:solidFill>
                <a:srgbClr val="231F20"/>
              </a:solidFill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  <a:p>
            <a:pPr marL="12701" marR="5081">
              <a:lnSpc>
                <a:spcPct val="109700"/>
              </a:lnSpc>
              <a:spcBef>
                <a:spcPts val="286"/>
              </a:spcBef>
            </a:pPr>
            <a:r>
              <a:rPr sz="800" spc="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場合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に</a:t>
            </a:r>
            <a:r>
              <a:rPr sz="800" spc="-35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、</a:t>
            </a:r>
            <a:r>
              <a:rPr sz="800" spc="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翌年</a:t>
            </a:r>
            <a:r>
              <a:rPr sz="800" spc="2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の</a:t>
            </a:r>
            <a:r>
              <a:rPr sz="800" spc="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保</a:t>
            </a:r>
            <a:r>
              <a:rPr sz="800" spc="2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険料</a:t>
            </a:r>
            <a:r>
              <a:rPr sz="800" spc="5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を</a:t>
            </a:r>
            <a:r>
              <a:rPr sz="800" spc="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5％</a:t>
            </a:r>
            <a:r>
              <a:rPr sz="800" spc="-2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割</a:t>
            </a:r>
            <a:r>
              <a:rPr sz="800" spc="-3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り</a:t>
            </a:r>
            <a:r>
              <a:rPr sz="800" spc="-5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引</a:t>
            </a:r>
            <a:r>
              <a:rPr sz="800" spc="-64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く</a:t>
            </a:r>
            <a:r>
              <a:rPr sz="800" spc="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仕</a:t>
            </a:r>
            <a:r>
              <a:rPr sz="800" spc="-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組</a:t>
            </a:r>
            <a:r>
              <a:rPr sz="800" spc="-3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み</a:t>
            </a:r>
            <a:r>
              <a:rPr sz="800" spc="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で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す。</a:t>
            </a:r>
            <a:endParaRPr sz="800" dirty="0"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  <a:p>
            <a:pPr marL="12701">
              <a:spcBef>
                <a:spcPts val="80"/>
              </a:spcBef>
            </a:pPr>
            <a:r>
              <a:rPr sz="800" spc="-4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ド</a:t>
            </a:r>
            <a:r>
              <a:rPr sz="800" spc="-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ラ</a:t>
            </a:r>
            <a:r>
              <a:rPr sz="800" spc="-5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イ</a:t>
            </a:r>
            <a:r>
              <a:rPr sz="800" spc="-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ブ</a:t>
            </a:r>
            <a:r>
              <a:rPr sz="800" spc="-7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レ</a:t>
            </a:r>
            <a:r>
              <a:rPr sz="800" spc="-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コー</a:t>
            </a:r>
            <a:r>
              <a:rPr sz="800" spc="-2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ダ</a:t>
            </a:r>
            <a:r>
              <a:rPr sz="800" spc="-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ー</a:t>
            </a:r>
            <a:r>
              <a:rPr sz="800" spc="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を</a:t>
            </a:r>
            <a:r>
              <a:rPr sz="800" spc="3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設</a:t>
            </a:r>
            <a:r>
              <a:rPr sz="800" spc="-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置</a:t>
            </a:r>
            <a:r>
              <a:rPr sz="800" spc="-9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し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て</a:t>
            </a:r>
            <a:r>
              <a:rPr sz="800" spc="3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安</a:t>
            </a:r>
            <a:r>
              <a:rPr sz="800" spc="2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全</a:t>
            </a:r>
            <a:r>
              <a:rPr sz="800" spc="3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運</a:t>
            </a:r>
            <a:r>
              <a:rPr sz="800" spc="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転</a:t>
            </a:r>
            <a:r>
              <a:rPr sz="800" spc="-3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す</a:t>
            </a:r>
            <a:r>
              <a:rPr sz="800" spc="-2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る</a:t>
            </a:r>
            <a:r>
              <a:rPr sz="800" spc="-4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こ</a:t>
            </a:r>
            <a:r>
              <a:rPr sz="800" spc="-4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と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で</a:t>
            </a:r>
            <a:r>
              <a:rPr sz="800" spc="-35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、</a:t>
            </a:r>
            <a:r>
              <a:rPr sz="800" spc="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お</a:t>
            </a:r>
            <a:r>
              <a:rPr sz="800" spc="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客</a:t>
            </a:r>
            <a:r>
              <a:rPr sz="800" spc="-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さ</a:t>
            </a:r>
            <a:r>
              <a:rPr sz="800" spc="-2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ま</a:t>
            </a:r>
            <a:r>
              <a:rPr sz="800" spc="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の</a:t>
            </a:r>
            <a:r>
              <a:rPr sz="800" spc="3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運転</a:t>
            </a:r>
            <a:r>
              <a:rPr sz="800" spc="2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特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性</a:t>
            </a:r>
            <a:r>
              <a:rPr sz="800" spc="-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に</a:t>
            </a:r>
            <a:r>
              <a:rPr sz="800" spc="-3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も</a:t>
            </a:r>
            <a:r>
              <a:rPr sz="800" spc="-2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と</a:t>
            </a:r>
            <a:r>
              <a:rPr sz="800" spc="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づ</a:t>
            </a:r>
            <a:r>
              <a:rPr sz="800" spc="-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い</a:t>
            </a:r>
            <a:r>
              <a:rPr sz="800" spc="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た</a:t>
            </a:r>
            <a:r>
              <a:rPr sz="800" spc="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納</a:t>
            </a:r>
            <a:r>
              <a:rPr sz="800" spc="3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得</a:t>
            </a:r>
            <a:r>
              <a:rPr sz="800" spc="2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感</a:t>
            </a:r>
            <a:r>
              <a:rPr sz="800" spc="-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の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あ</a:t>
            </a:r>
            <a:r>
              <a:rPr sz="800" spc="-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る</a:t>
            </a:r>
            <a:r>
              <a:rPr sz="800" spc="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保</a:t>
            </a:r>
            <a:r>
              <a:rPr sz="800" spc="2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険料</a:t>
            </a:r>
            <a:r>
              <a:rPr sz="800" spc="-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を</a:t>
            </a:r>
            <a:r>
              <a:rPr sz="800" spc="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実</a:t>
            </a:r>
            <a:r>
              <a:rPr sz="800" spc="-2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現</a:t>
            </a:r>
            <a:r>
              <a:rPr sz="800" spc="-3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し</a:t>
            </a:r>
            <a:r>
              <a:rPr sz="800" spc="-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ま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す。</a:t>
            </a:r>
            <a:endParaRPr sz="800" dirty="0"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5271690" y="8534484"/>
            <a:ext cx="2657681" cy="1254189"/>
          </a:xfrm>
          <a:prstGeom prst="rect">
            <a:avLst/>
          </a:prstGeom>
          <a:ln w="6337">
            <a:solidFill>
              <a:srgbClr val="231F2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76836">
              <a:spcBef>
                <a:spcPts val="260"/>
              </a:spcBef>
            </a:pPr>
            <a:r>
              <a:rPr sz="850" b="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商</a:t>
            </a:r>
            <a:r>
              <a:rPr sz="850" b="1" spc="-2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品に</a:t>
            </a:r>
            <a:r>
              <a:rPr sz="850" b="1" spc="-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関</a:t>
            </a:r>
            <a:r>
              <a:rPr sz="850" b="1" spc="-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する</a:t>
            </a:r>
            <a:r>
              <a:rPr sz="850" b="1" spc="-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お</a:t>
            </a:r>
            <a:r>
              <a:rPr sz="850" b="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問い</a:t>
            </a:r>
            <a:r>
              <a:rPr sz="850" b="1" spc="-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合わ</a:t>
            </a:r>
            <a:r>
              <a:rPr sz="850" b="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せ</a:t>
            </a:r>
            <a:endParaRPr sz="850" dirty="0">
              <a:latin typeface="Meiryo UI" panose="020B0604030504040204" pitchFamily="50" charset="-128"/>
              <a:ea typeface="Meiryo UI" panose="020B0604030504040204" pitchFamily="50" charset="-128"/>
              <a:cs typeface="Microsoft YaHei"/>
            </a:endParaRPr>
          </a:p>
          <a:p>
            <a:pPr marL="74297">
              <a:spcBef>
                <a:spcPts val="531"/>
              </a:spcBef>
            </a:pPr>
            <a:r>
              <a:rPr sz="800" b="1" spc="-29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カス</a:t>
            </a:r>
            <a:r>
              <a:rPr sz="800" b="1" spc="-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タ</a:t>
            </a:r>
            <a:r>
              <a:rPr sz="800" b="1" spc="-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マ</a:t>
            </a:r>
            <a:r>
              <a:rPr sz="800" b="1" spc="-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ー</a:t>
            </a:r>
            <a:r>
              <a:rPr sz="800" b="1" spc="-29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セ</a:t>
            </a:r>
            <a:r>
              <a:rPr sz="800" b="1" spc="-3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ン</a:t>
            </a:r>
            <a:r>
              <a:rPr sz="800" b="1" spc="-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タ</a:t>
            </a:r>
            <a:r>
              <a:rPr sz="800" b="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ー</a:t>
            </a:r>
            <a:r>
              <a:rPr lang="en-US" sz="800" dirty="0"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【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受付時</a:t>
            </a:r>
            <a:r>
              <a:rPr sz="800" spc="-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間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】</a:t>
            </a:r>
            <a:endParaRPr sz="800" dirty="0"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  <a:p>
            <a:pPr marL="73661">
              <a:spcBef>
                <a:spcPts val="90"/>
              </a:spcBef>
              <a:tabLst>
                <a:tab pos="415933" algn="l"/>
              </a:tabLst>
            </a:pPr>
            <a:r>
              <a:rPr sz="800" spc="9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◆</a:t>
            </a:r>
            <a:r>
              <a:rPr sz="800" spc="16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平	</a:t>
            </a:r>
            <a:r>
              <a:rPr sz="800" spc="-23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日</a:t>
            </a:r>
            <a:r>
              <a:rPr sz="800" spc="-2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：</a:t>
            </a:r>
            <a:r>
              <a:rPr sz="800" spc="-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午前</a:t>
            </a:r>
            <a:r>
              <a:rPr sz="800" spc="6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9</a:t>
            </a:r>
            <a:r>
              <a:rPr sz="800" spc="-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時～午後</a:t>
            </a:r>
            <a:r>
              <a:rPr sz="800" spc="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8</a:t>
            </a:r>
            <a:r>
              <a:rPr sz="800" spc="3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時</a:t>
            </a:r>
            <a:endParaRPr sz="800" dirty="0"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  <a:p>
            <a:pPr marL="163198" indent="-90171">
              <a:lnSpc>
                <a:spcPts val="811"/>
              </a:lnSpc>
              <a:spcBef>
                <a:spcPts val="10"/>
              </a:spcBef>
              <a:buSzPct val="85714"/>
              <a:buChar char="◆"/>
              <a:tabLst>
                <a:tab pos="163834" algn="l"/>
              </a:tabLst>
            </a:pPr>
            <a:r>
              <a:rPr sz="800" spc="-3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土日祝</a:t>
            </a:r>
            <a:r>
              <a:rPr sz="800" spc="-23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日</a:t>
            </a:r>
            <a:r>
              <a:rPr sz="800" spc="-2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：</a:t>
            </a:r>
            <a:r>
              <a:rPr sz="800" spc="-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午前</a:t>
            </a:r>
            <a:r>
              <a:rPr sz="800" spc="6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9</a:t>
            </a:r>
            <a:r>
              <a:rPr sz="800" spc="-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時～午後</a:t>
            </a:r>
            <a:r>
              <a:rPr sz="800" spc="5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5</a:t>
            </a:r>
            <a:r>
              <a:rPr sz="800" spc="-18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時</a:t>
            </a:r>
            <a:endParaRPr lang="en-US" sz="800" spc="-181" dirty="0">
              <a:solidFill>
                <a:srgbClr val="231F20"/>
              </a:solidFill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  <a:p>
            <a:pPr marL="73027">
              <a:lnSpc>
                <a:spcPts val="811"/>
              </a:lnSpc>
              <a:spcBef>
                <a:spcPts val="10"/>
              </a:spcBef>
              <a:buSzPct val="85714"/>
              <a:tabLst>
                <a:tab pos="163834" algn="l"/>
              </a:tabLst>
            </a:pPr>
            <a:r>
              <a:rPr lang="en-US" sz="800" spc="-18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  </a:t>
            </a:r>
            <a:r>
              <a:rPr sz="800" spc="2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（12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月</a:t>
            </a:r>
            <a:r>
              <a:rPr sz="800" spc="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31</a:t>
            </a:r>
            <a:r>
              <a:rPr sz="800" spc="-41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日</a:t>
            </a:r>
            <a:r>
              <a:rPr sz="800" spc="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～1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月</a:t>
            </a:r>
            <a:r>
              <a:rPr sz="800" spc="-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3</a:t>
            </a:r>
            <a:r>
              <a:rPr sz="800" spc="-5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日</a:t>
            </a:r>
            <a:r>
              <a:rPr sz="800" spc="-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は</a:t>
            </a:r>
            <a:r>
              <a:rPr sz="800" spc="-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休</a:t>
            </a:r>
            <a:r>
              <a:rPr sz="800" spc="-2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業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）</a:t>
            </a:r>
            <a:endParaRPr sz="800" dirty="0"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  <a:p>
            <a:pPr marL="67946">
              <a:lnSpc>
                <a:spcPts val="1231"/>
              </a:lnSpc>
            </a:pPr>
            <a:r>
              <a:rPr sz="1575" b="1" spc="157" baseline="-793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rebuchet MS"/>
              </a:rPr>
              <a:t>0120-888-089</a:t>
            </a:r>
            <a:r>
              <a:rPr sz="1575" b="1" spc="-22" baseline="-793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rebuchet MS"/>
              </a:rPr>
              <a:t> </a:t>
            </a:r>
            <a:r>
              <a:rPr sz="800" spc="134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•</a:t>
            </a:r>
            <a:r>
              <a:rPr sz="800" spc="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お</a:t>
            </a:r>
            <a:r>
              <a:rPr sz="800" spc="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か</a:t>
            </a:r>
            <a:r>
              <a:rPr sz="800" spc="-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け</a:t>
            </a:r>
            <a:r>
              <a:rPr sz="800" spc="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間違</a:t>
            </a:r>
            <a:r>
              <a:rPr sz="800" spc="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い</a:t>
            </a:r>
            <a:r>
              <a:rPr sz="800" spc="-7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に</a:t>
            </a:r>
            <a:r>
              <a:rPr sz="800" spc="2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ご注</a:t>
            </a:r>
            <a:r>
              <a:rPr sz="800" spc="-7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意</a:t>
            </a:r>
            <a:r>
              <a:rPr sz="800" spc="-14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く</a:t>
            </a:r>
            <a:r>
              <a:rPr sz="800" spc="-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だ</a:t>
            </a:r>
            <a:r>
              <a:rPr sz="800" spc="-6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さ</a:t>
            </a:r>
            <a:r>
              <a:rPr sz="800" spc="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い</a:t>
            </a:r>
            <a:r>
              <a:rPr sz="800" spc="2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。</a:t>
            </a:r>
            <a:endParaRPr sz="800" dirty="0"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  <a:p>
            <a:pPr marL="227333" marR="63501" indent="-209555" algn="just">
              <a:spcBef>
                <a:spcPts val="325"/>
              </a:spcBef>
            </a:pPr>
            <a:r>
              <a:rPr sz="800" spc="-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（注</a:t>
            </a:r>
            <a:r>
              <a:rPr sz="800" spc="-44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）</a:t>
            </a:r>
            <a:r>
              <a:rPr sz="800" spc="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ご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契</a:t>
            </a:r>
            <a:r>
              <a:rPr sz="800" spc="-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約内</a:t>
            </a:r>
            <a:r>
              <a:rPr sz="800" spc="-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容の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詳</a:t>
            </a:r>
            <a:r>
              <a:rPr sz="800" spc="-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細や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事</a:t>
            </a:r>
            <a:r>
              <a:rPr sz="800" spc="-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故</a:t>
            </a:r>
            <a:r>
              <a:rPr sz="800" spc="-3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に</a:t>
            </a:r>
            <a:r>
              <a:rPr sz="800" spc="-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関</a:t>
            </a:r>
            <a:r>
              <a:rPr sz="800" spc="-7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す</a:t>
            </a:r>
            <a:r>
              <a:rPr sz="800" spc="-6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る</a:t>
            </a:r>
            <a:r>
              <a:rPr sz="800" spc="-6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お</a:t>
            </a:r>
            <a:r>
              <a:rPr sz="800" spc="-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問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い合</a:t>
            </a:r>
            <a:r>
              <a:rPr sz="800" spc="-1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わ</a:t>
            </a:r>
            <a:r>
              <a:rPr sz="800" spc="-1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せ</a:t>
            </a:r>
            <a:r>
              <a:rPr sz="800" spc="-25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は</a:t>
            </a:r>
            <a:r>
              <a:rPr sz="800" spc="-379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、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取扱 </a:t>
            </a:r>
            <a:r>
              <a:rPr sz="800" spc="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代理</a:t>
            </a:r>
            <a:r>
              <a:rPr sz="800" spc="-18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店・</a:t>
            </a:r>
            <a:r>
              <a:rPr sz="800" spc="1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営業</a:t>
            </a:r>
            <a:r>
              <a:rPr sz="800" spc="-18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店</a:t>
            </a:r>
            <a:r>
              <a:rPr sz="800" spc="-181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・</a:t>
            </a:r>
            <a:r>
              <a:rPr sz="800" spc="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保険</a:t>
            </a:r>
            <a:r>
              <a:rPr sz="800" spc="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金</a:t>
            </a:r>
            <a:r>
              <a:rPr sz="80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サ</a:t>
            </a:r>
            <a:r>
              <a:rPr sz="800" spc="-41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ー</a:t>
            </a:r>
            <a:r>
              <a:rPr sz="800" spc="-2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ビ</a:t>
            </a:r>
            <a:r>
              <a:rPr sz="80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ス</a:t>
            </a:r>
            <a:r>
              <a:rPr sz="800" spc="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課</a:t>
            </a:r>
            <a:r>
              <a:rPr sz="800" spc="1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へ</a:t>
            </a:r>
            <a:r>
              <a:rPr sz="800" spc="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お取</a:t>
            </a:r>
            <a:r>
              <a:rPr sz="800" spc="-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次</a:t>
            </a:r>
            <a:r>
              <a:rPr sz="800" spc="-2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ぎ</a:t>
            </a:r>
            <a:r>
              <a:rPr sz="800" spc="-5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さ</a:t>
            </a:r>
            <a:r>
              <a:rPr sz="800" spc="-6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せて</a:t>
            </a:r>
            <a:r>
              <a:rPr sz="80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い</a:t>
            </a:r>
            <a:r>
              <a:rPr sz="800" spc="-4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た</a:t>
            </a:r>
            <a:r>
              <a:rPr sz="800" spc="-8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だ</a:t>
            </a:r>
            <a:r>
              <a:rPr sz="800" spc="-13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く</a:t>
            </a:r>
            <a:r>
              <a:rPr sz="80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場合</a:t>
            </a:r>
            <a:r>
              <a:rPr sz="800" spc="-5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が</a:t>
            </a:r>
            <a:r>
              <a:rPr sz="800" spc="-4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ご</a:t>
            </a:r>
            <a:r>
              <a:rPr sz="80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ざ</a:t>
            </a:r>
            <a:r>
              <a:rPr sz="800" spc="-45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い</a:t>
            </a:r>
            <a:r>
              <a:rPr sz="800" spc="-5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ま</a:t>
            </a:r>
            <a:r>
              <a:rPr sz="800" spc="-70" dirty="0" err="1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す</a:t>
            </a:r>
            <a:r>
              <a:rPr sz="800" dirty="0">
                <a:solidFill>
                  <a:srgbClr val="231F2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 Unicode MS"/>
              </a:rPr>
              <a:t>。</a:t>
            </a:r>
            <a:endParaRPr sz="800" dirty="0">
              <a:latin typeface="Meiryo UI" panose="020B0604030504040204" pitchFamily="50" charset="-128"/>
              <a:ea typeface="Meiryo UI" panose="020B0604030504040204" pitchFamily="50" charset="-128"/>
              <a:cs typeface="Arial Unicode MS"/>
            </a:endParaRPr>
          </a:p>
        </p:txBody>
      </p:sp>
      <p:sp>
        <p:nvSpPr>
          <p:cNvPr id="134" name="object 134"/>
          <p:cNvSpPr/>
          <p:nvPr/>
        </p:nvSpPr>
        <p:spPr>
          <a:xfrm>
            <a:off x="901044" y="3114651"/>
            <a:ext cx="1473200" cy="688975"/>
          </a:xfrm>
          <a:custGeom>
            <a:avLst/>
            <a:gdLst/>
            <a:ahLst/>
            <a:cxnLst/>
            <a:rect l="l" t="t" r="r" b="b"/>
            <a:pathLst>
              <a:path w="1473200" h="688975">
                <a:moveTo>
                  <a:pt x="736434" y="0"/>
                </a:moveTo>
                <a:lnTo>
                  <a:pt x="672893" y="1263"/>
                </a:lnTo>
                <a:lnTo>
                  <a:pt x="610852" y="4985"/>
                </a:lnTo>
                <a:lnTo>
                  <a:pt x="550533" y="11063"/>
                </a:lnTo>
                <a:lnTo>
                  <a:pt x="492156" y="19392"/>
                </a:lnTo>
                <a:lnTo>
                  <a:pt x="435944" y="29870"/>
                </a:lnTo>
                <a:lnTo>
                  <a:pt x="382118" y="42393"/>
                </a:lnTo>
                <a:lnTo>
                  <a:pt x="330897" y="56857"/>
                </a:lnTo>
                <a:lnTo>
                  <a:pt x="282503" y="73160"/>
                </a:lnTo>
                <a:lnTo>
                  <a:pt x="237158" y="91199"/>
                </a:lnTo>
                <a:lnTo>
                  <a:pt x="195083" y="110868"/>
                </a:lnTo>
                <a:lnTo>
                  <a:pt x="156497" y="132067"/>
                </a:lnTo>
                <a:lnTo>
                  <a:pt x="121623" y="154690"/>
                </a:lnTo>
                <a:lnTo>
                  <a:pt x="90682" y="178635"/>
                </a:lnTo>
                <a:lnTo>
                  <a:pt x="41482" y="230076"/>
                </a:lnTo>
                <a:lnTo>
                  <a:pt x="10665" y="285564"/>
                </a:lnTo>
                <a:lnTo>
                  <a:pt x="0" y="344271"/>
                </a:lnTo>
                <a:lnTo>
                  <a:pt x="2703" y="373977"/>
                </a:lnTo>
                <a:lnTo>
                  <a:pt x="23665" y="431181"/>
                </a:lnTo>
                <a:lnTo>
                  <a:pt x="63895" y="484750"/>
                </a:lnTo>
                <a:lnTo>
                  <a:pt x="121623" y="533858"/>
                </a:lnTo>
                <a:lnTo>
                  <a:pt x="156497" y="556481"/>
                </a:lnTo>
                <a:lnTo>
                  <a:pt x="195083" y="577679"/>
                </a:lnTo>
                <a:lnTo>
                  <a:pt x="237158" y="597348"/>
                </a:lnTo>
                <a:lnTo>
                  <a:pt x="282503" y="615386"/>
                </a:lnTo>
                <a:lnTo>
                  <a:pt x="330897" y="631688"/>
                </a:lnTo>
                <a:lnTo>
                  <a:pt x="382118" y="646152"/>
                </a:lnTo>
                <a:lnTo>
                  <a:pt x="435944" y="658674"/>
                </a:lnTo>
                <a:lnTo>
                  <a:pt x="492156" y="669151"/>
                </a:lnTo>
                <a:lnTo>
                  <a:pt x="550533" y="677480"/>
                </a:lnTo>
                <a:lnTo>
                  <a:pt x="610852" y="683557"/>
                </a:lnTo>
                <a:lnTo>
                  <a:pt x="672893" y="687279"/>
                </a:lnTo>
                <a:lnTo>
                  <a:pt x="736434" y="688543"/>
                </a:lnTo>
                <a:lnTo>
                  <a:pt x="799976" y="687279"/>
                </a:lnTo>
                <a:lnTo>
                  <a:pt x="862017" y="683557"/>
                </a:lnTo>
                <a:lnTo>
                  <a:pt x="922336" y="677480"/>
                </a:lnTo>
                <a:lnTo>
                  <a:pt x="980712" y="669151"/>
                </a:lnTo>
                <a:lnTo>
                  <a:pt x="1036924" y="658674"/>
                </a:lnTo>
                <a:lnTo>
                  <a:pt x="1090751" y="646152"/>
                </a:lnTo>
                <a:lnTo>
                  <a:pt x="1141972" y="631688"/>
                </a:lnTo>
                <a:lnTo>
                  <a:pt x="1190365" y="615386"/>
                </a:lnTo>
                <a:lnTo>
                  <a:pt x="1235711" y="597348"/>
                </a:lnTo>
                <a:lnTo>
                  <a:pt x="1277786" y="577679"/>
                </a:lnTo>
                <a:lnTo>
                  <a:pt x="1316372" y="556481"/>
                </a:lnTo>
                <a:lnTo>
                  <a:pt x="1351245" y="533858"/>
                </a:lnTo>
                <a:lnTo>
                  <a:pt x="1382187" y="509913"/>
                </a:lnTo>
                <a:lnTo>
                  <a:pt x="1431387" y="458471"/>
                </a:lnTo>
                <a:lnTo>
                  <a:pt x="1462204" y="402982"/>
                </a:lnTo>
                <a:lnTo>
                  <a:pt x="1472869" y="344271"/>
                </a:lnTo>
                <a:lnTo>
                  <a:pt x="1470166" y="314567"/>
                </a:lnTo>
                <a:lnTo>
                  <a:pt x="1449204" y="257366"/>
                </a:lnTo>
                <a:lnTo>
                  <a:pt x="1408974" y="203798"/>
                </a:lnTo>
                <a:lnTo>
                  <a:pt x="1351245" y="154690"/>
                </a:lnTo>
                <a:lnTo>
                  <a:pt x="1316372" y="132067"/>
                </a:lnTo>
                <a:lnTo>
                  <a:pt x="1277786" y="110868"/>
                </a:lnTo>
                <a:lnTo>
                  <a:pt x="1235711" y="91199"/>
                </a:lnTo>
                <a:lnTo>
                  <a:pt x="1190365" y="73160"/>
                </a:lnTo>
                <a:lnTo>
                  <a:pt x="1141972" y="56857"/>
                </a:lnTo>
                <a:lnTo>
                  <a:pt x="1090751" y="42393"/>
                </a:lnTo>
                <a:lnTo>
                  <a:pt x="1036924" y="29870"/>
                </a:lnTo>
                <a:lnTo>
                  <a:pt x="980712" y="19392"/>
                </a:lnTo>
                <a:lnTo>
                  <a:pt x="922336" y="11063"/>
                </a:lnTo>
                <a:lnTo>
                  <a:pt x="862017" y="4985"/>
                </a:lnTo>
                <a:lnTo>
                  <a:pt x="799976" y="1263"/>
                </a:lnTo>
                <a:lnTo>
                  <a:pt x="736434" y="0"/>
                </a:lnTo>
                <a:close/>
              </a:path>
            </a:pathLst>
          </a:custGeom>
          <a:solidFill>
            <a:srgbClr val="CC1236"/>
          </a:solidFill>
        </p:spPr>
        <p:txBody>
          <a:bodyPr wrap="square" lIns="0" tIns="0" rIns="0" bIns="0" rtlCol="0"/>
          <a:lstStyle/>
          <a:p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1002351" y="3158439"/>
            <a:ext cx="1280160" cy="54822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spcBef>
                <a:spcPts val="130"/>
              </a:spcBef>
            </a:pPr>
            <a:r>
              <a:rPr sz="1100" b="1" spc="-7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さ</a:t>
            </a:r>
            <a:r>
              <a:rPr sz="1100" b="1" spc="-45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ら</a:t>
            </a:r>
            <a:r>
              <a:rPr sz="1100" b="1" spc="-216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に</a:t>
            </a:r>
            <a:r>
              <a:rPr sz="1100" b="1" spc="29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！</a:t>
            </a:r>
            <a:endParaRPr sz="1100">
              <a:latin typeface="Meiryo UI" panose="020B0604030504040204" pitchFamily="50" charset="-128"/>
              <a:ea typeface="Meiryo UI" panose="020B0604030504040204" pitchFamily="50" charset="-128"/>
              <a:cs typeface="Microsoft YaHei"/>
            </a:endParaRPr>
          </a:p>
          <a:p>
            <a:pPr marL="12701" marR="5081" algn="ctr">
              <a:lnSpc>
                <a:spcPct val="107400"/>
              </a:lnSpc>
            </a:pPr>
            <a:r>
              <a:rPr sz="1100" b="1" spc="4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安</a:t>
            </a:r>
            <a:r>
              <a:rPr sz="1100" b="1" spc="5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全運</a:t>
            </a:r>
            <a:r>
              <a:rPr sz="1100" b="1" spc="6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転</a:t>
            </a:r>
            <a:r>
              <a:rPr sz="1100" b="1" spc="-7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す</a:t>
            </a:r>
            <a:r>
              <a:rPr sz="1100" b="1" spc="-55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る</a:t>
            </a:r>
            <a:r>
              <a:rPr sz="1100" b="1" spc="-7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こ</a:t>
            </a:r>
            <a:r>
              <a:rPr sz="1100" b="1" spc="-64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と</a:t>
            </a:r>
            <a:r>
              <a:rPr sz="1100" b="1" spc="2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で </a:t>
            </a:r>
            <a:r>
              <a:rPr sz="1100" b="1" spc="45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保険</a:t>
            </a:r>
            <a:r>
              <a:rPr sz="1100" b="1" spc="2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料</a:t>
            </a:r>
            <a:r>
              <a:rPr sz="1100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を</a:t>
            </a:r>
            <a:r>
              <a:rPr sz="1100" b="1" spc="25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割</a:t>
            </a:r>
            <a:r>
              <a:rPr sz="1100" b="1" spc="-18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icrosoft YaHei"/>
              </a:rPr>
              <a:t>引！</a:t>
            </a:r>
            <a:endParaRPr sz="1100">
              <a:latin typeface="Meiryo UI" panose="020B0604030504040204" pitchFamily="50" charset="-128"/>
              <a:ea typeface="Meiryo UI" panose="020B0604030504040204" pitchFamily="50" charset="-128"/>
              <a:cs typeface="Microsoft YaHei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70775" y="657011"/>
            <a:ext cx="2226309" cy="8858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</TotalTime>
  <Words>671</Words>
  <Application>Microsoft Office PowerPoint</Application>
  <PresentationFormat>ユーザー設定</PresentationFormat>
  <Paragraphs>151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5" baseType="lpstr">
      <vt:lpstr>Meiryo UI</vt:lpstr>
      <vt:lpstr>Calibri</vt:lpstr>
      <vt:lpstr>Office Theme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DRIVING!_裏_CC2021</dc:title>
  <dc:creator>安原美咲</dc:creator>
  <cp:lastModifiedBy>midorifuji003</cp:lastModifiedBy>
  <cp:revision>15</cp:revision>
  <dcterms:created xsi:type="dcterms:W3CDTF">2020-12-08T07:48:05Z</dcterms:created>
  <dcterms:modified xsi:type="dcterms:W3CDTF">2023-08-09T06:04:08Z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2020-12-04T00:00:00Z</vt:filetime>
  </property>
  <property fmtid="{D5CDD505-2E9C-101B-9397-08002B2CF9AE}" pid="3" name="Creator">
    <vt:lpwstr>Adobe Illustrator 25.0 (Macintosh)</vt:lpwstr>
  </property>
  <property fmtid="{D5CDD505-2E9C-101B-9397-08002B2CF9AE}" pid="4" name="LastSaved">
    <vt:filetime>2020-12-08T00:00:00Z</vt:filetime>
  </property>
</Properties>
</file>